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50"/>
  </p:notesMasterIdLst>
  <p:handoutMasterIdLst>
    <p:handoutMasterId r:id="rId51"/>
  </p:handoutMasterIdLst>
  <p:sldIdLst>
    <p:sldId id="297" r:id="rId2"/>
    <p:sldId id="1295" r:id="rId3"/>
    <p:sldId id="1294" r:id="rId4"/>
    <p:sldId id="1296" r:id="rId5"/>
    <p:sldId id="1751618702" r:id="rId6"/>
    <p:sldId id="1751618693" r:id="rId7"/>
    <p:sldId id="1751618701" r:id="rId8"/>
    <p:sldId id="1751618694" r:id="rId9"/>
    <p:sldId id="1297" r:id="rId10"/>
    <p:sldId id="1751618858" r:id="rId11"/>
    <p:sldId id="1751618703" r:id="rId12"/>
    <p:sldId id="1751618738" r:id="rId13"/>
    <p:sldId id="1751618704" r:id="rId14"/>
    <p:sldId id="1751618705" r:id="rId15"/>
    <p:sldId id="1751618706" r:id="rId16"/>
    <p:sldId id="1751618707" r:id="rId17"/>
    <p:sldId id="1751618708" r:id="rId18"/>
    <p:sldId id="1751618854" r:id="rId19"/>
    <p:sldId id="1751618709" r:id="rId20"/>
    <p:sldId id="1751618721" r:id="rId21"/>
    <p:sldId id="1751618857" r:id="rId22"/>
    <p:sldId id="1751618722" r:id="rId23"/>
    <p:sldId id="1751618710" r:id="rId24"/>
    <p:sldId id="1751618711" r:id="rId25"/>
    <p:sldId id="1751618712" r:id="rId26"/>
    <p:sldId id="1751618713" r:id="rId27"/>
    <p:sldId id="1751618714" r:id="rId28"/>
    <p:sldId id="1751618715" r:id="rId29"/>
    <p:sldId id="1751618717" r:id="rId30"/>
    <p:sldId id="1751618718" r:id="rId31"/>
    <p:sldId id="1751618723" r:id="rId32"/>
    <p:sldId id="1751618724" r:id="rId33"/>
    <p:sldId id="1751618726" r:id="rId34"/>
    <p:sldId id="1751618725" r:id="rId35"/>
    <p:sldId id="1751618727" r:id="rId36"/>
    <p:sldId id="1751618729" r:id="rId37"/>
    <p:sldId id="1751618730" r:id="rId38"/>
    <p:sldId id="1751618731" r:id="rId39"/>
    <p:sldId id="1751618732" r:id="rId40"/>
    <p:sldId id="1751618733" r:id="rId41"/>
    <p:sldId id="1751618734" r:id="rId42"/>
    <p:sldId id="1751618735" r:id="rId43"/>
    <p:sldId id="1751618728" r:id="rId44"/>
    <p:sldId id="1751618736" r:id="rId45"/>
    <p:sldId id="1751618737" r:id="rId46"/>
    <p:sldId id="1751618719" r:id="rId47"/>
    <p:sldId id="1751618716" r:id="rId48"/>
    <p:sldId id="1280" r:id="rId49"/>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13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26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39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522"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65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78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91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904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68"/>
    <p:restoredTop sz="90264"/>
  </p:normalViewPr>
  <p:slideViewPr>
    <p:cSldViewPr>
      <p:cViewPr varScale="1">
        <p:scale>
          <a:sx n="112" d="100"/>
          <a:sy n="112" d="100"/>
        </p:scale>
        <p:origin x="912" y="19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4" d="100"/>
          <a:sy n="84" d="100"/>
        </p:scale>
        <p:origin x="4184" y="208"/>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naghi, Payam" userId="074f2ebd-6afc-4315-b390-7d2c21b26061" providerId="ADAL" clId="{36BCCA5B-F7EF-1244-B4A8-0A1E7804CEFF}"/>
    <pc:docChg chg="custSel modSld">
      <pc:chgData name="Barnaghi, Payam" userId="074f2ebd-6afc-4315-b390-7d2c21b26061" providerId="ADAL" clId="{36BCCA5B-F7EF-1244-B4A8-0A1E7804CEFF}" dt="2025-01-23T12:40:45.409" v="0" actId="7634"/>
      <pc:docMkLst>
        <pc:docMk/>
      </pc:docMkLst>
      <pc:sldChg chg="addSp">
        <pc:chgData name="Barnaghi, Payam" userId="074f2ebd-6afc-4315-b390-7d2c21b26061" providerId="ADAL" clId="{36BCCA5B-F7EF-1244-B4A8-0A1E7804CEFF}" dt="2025-01-23T12:40:45.409" v="0" actId="7634"/>
        <pc:sldMkLst>
          <pc:docMk/>
          <pc:sldMk cId="1792140241" sldId="1294"/>
        </pc:sldMkLst>
        <pc:inkChg chg="add">
          <ac:chgData name="Barnaghi, Payam" userId="074f2ebd-6afc-4315-b390-7d2c21b26061" providerId="ADAL" clId="{36BCCA5B-F7EF-1244-B4A8-0A1E7804CEFF}" dt="2025-01-23T12:40:45.409" v="0" actId="7634"/>
          <ac:inkMkLst>
            <pc:docMk/>
            <pc:sldMk cId="1792140241" sldId="1294"/>
            <ac:inkMk id="5" creationId="{64D9CE68-E23F-000C-BC8C-602E0B403DA5}"/>
          </ac:inkMkLst>
        </pc:inkChg>
      </pc:sldChg>
      <pc:sldChg chg="addSp">
        <pc:chgData name="Barnaghi, Payam" userId="074f2ebd-6afc-4315-b390-7d2c21b26061" providerId="ADAL" clId="{36BCCA5B-F7EF-1244-B4A8-0A1E7804CEFF}" dt="2025-01-23T12:40:45.409" v="0" actId="7634"/>
        <pc:sldMkLst>
          <pc:docMk/>
          <pc:sldMk cId="98255842" sldId="1295"/>
        </pc:sldMkLst>
        <pc:inkChg chg="add">
          <ac:chgData name="Barnaghi, Payam" userId="074f2ebd-6afc-4315-b390-7d2c21b26061" providerId="ADAL" clId="{36BCCA5B-F7EF-1244-B4A8-0A1E7804CEFF}" dt="2025-01-23T12:40:45.409" v="0" actId="7634"/>
          <ac:inkMkLst>
            <pc:docMk/>
            <pc:sldMk cId="98255842" sldId="1295"/>
            <ac:inkMk id="5" creationId="{8DBF24D1-C740-F3CA-1FBF-DC7B1FFF18EC}"/>
          </ac:inkMkLst>
        </pc:inkChg>
      </pc:sldChg>
      <pc:sldChg chg="addSp">
        <pc:chgData name="Barnaghi, Payam" userId="074f2ebd-6afc-4315-b390-7d2c21b26061" providerId="ADAL" clId="{36BCCA5B-F7EF-1244-B4A8-0A1E7804CEFF}" dt="2025-01-23T12:40:45.409" v="0" actId="7634"/>
        <pc:sldMkLst>
          <pc:docMk/>
          <pc:sldMk cId="3371302230" sldId="1296"/>
        </pc:sldMkLst>
        <pc:inkChg chg="add">
          <ac:chgData name="Barnaghi, Payam" userId="074f2ebd-6afc-4315-b390-7d2c21b26061" providerId="ADAL" clId="{36BCCA5B-F7EF-1244-B4A8-0A1E7804CEFF}" dt="2025-01-23T12:40:45.409" v="0" actId="7634"/>
          <ac:inkMkLst>
            <pc:docMk/>
            <pc:sldMk cId="3371302230" sldId="1296"/>
            <ac:inkMk id="5" creationId="{681A353F-729C-7034-2367-06CDA7BF737E}"/>
          </ac:inkMkLst>
        </pc:inkChg>
      </pc:sldChg>
      <pc:sldChg chg="addSp">
        <pc:chgData name="Barnaghi, Payam" userId="074f2ebd-6afc-4315-b390-7d2c21b26061" providerId="ADAL" clId="{36BCCA5B-F7EF-1244-B4A8-0A1E7804CEFF}" dt="2025-01-23T12:40:45.409" v="0" actId="7634"/>
        <pc:sldMkLst>
          <pc:docMk/>
          <pc:sldMk cId="984864957" sldId="1297"/>
        </pc:sldMkLst>
        <pc:inkChg chg="add">
          <ac:chgData name="Barnaghi, Payam" userId="074f2ebd-6afc-4315-b390-7d2c21b26061" providerId="ADAL" clId="{36BCCA5B-F7EF-1244-B4A8-0A1E7804CEFF}" dt="2025-01-23T12:40:45.409" v="0" actId="7634"/>
          <ac:inkMkLst>
            <pc:docMk/>
            <pc:sldMk cId="984864957" sldId="1297"/>
            <ac:inkMk id="5" creationId="{C2ECA49E-D3D3-387A-D128-4C406CA688B6}"/>
          </ac:inkMkLst>
        </pc:inkChg>
      </pc:sldChg>
      <pc:sldChg chg="addSp">
        <pc:chgData name="Barnaghi, Payam" userId="074f2ebd-6afc-4315-b390-7d2c21b26061" providerId="ADAL" clId="{36BCCA5B-F7EF-1244-B4A8-0A1E7804CEFF}" dt="2025-01-23T12:40:45.409" v="0" actId="7634"/>
        <pc:sldMkLst>
          <pc:docMk/>
          <pc:sldMk cId="1916803196" sldId="1751618693"/>
        </pc:sldMkLst>
        <pc:inkChg chg="add">
          <ac:chgData name="Barnaghi, Payam" userId="074f2ebd-6afc-4315-b390-7d2c21b26061" providerId="ADAL" clId="{36BCCA5B-F7EF-1244-B4A8-0A1E7804CEFF}" dt="2025-01-23T12:40:45.409" v="0" actId="7634"/>
          <ac:inkMkLst>
            <pc:docMk/>
            <pc:sldMk cId="1916803196" sldId="1751618693"/>
            <ac:inkMk id="3" creationId="{DDBE2257-2569-EB02-89AD-5288998A3C65}"/>
          </ac:inkMkLst>
        </pc:inkChg>
      </pc:sldChg>
      <pc:sldChg chg="addSp">
        <pc:chgData name="Barnaghi, Payam" userId="074f2ebd-6afc-4315-b390-7d2c21b26061" providerId="ADAL" clId="{36BCCA5B-F7EF-1244-B4A8-0A1E7804CEFF}" dt="2025-01-23T12:40:45.409" v="0" actId="7634"/>
        <pc:sldMkLst>
          <pc:docMk/>
          <pc:sldMk cId="2507361350" sldId="1751618701"/>
        </pc:sldMkLst>
        <pc:inkChg chg="add">
          <ac:chgData name="Barnaghi, Payam" userId="074f2ebd-6afc-4315-b390-7d2c21b26061" providerId="ADAL" clId="{36BCCA5B-F7EF-1244-B4A8-0A1E7804CEFF}" dt="2025-01-23T12:40:45.409" v="0" actId="7634"/>
          <ac:inkMkLst>
            <pc:docMk/>
            <pc:sldMk cId="2507361350" sldId="1751618701"/>
            <ac:inkMk id="2" creationId="{714CD07E-1F6A-CBFF-84F8-7669BD9C7B57}"/>
          </ac:inkMkLst>
        </pc:inkChg>
      </pc:sldChg>
      <pc:sldChg chg="addSp">
        <pc:chgData name="Barnaghi, Payam" userId="074f2ebd-6afc-4315-b390-7d2c21b26061" providerId="ADAL" clId="{36BCCA5B-F7EF-1244-B4A8-0A1E7804CEFF}" dt="2025-01-23T12:40:45.409" v="0" actId="7634"/>
        <pc:sldMkLst>
          <pc:docMk/>
          <pc:sldMk cId="3649672288" sldId="1751618702"/>
        </pc:sldMkLst>
        <pc:inkChg chg="add">
          <ac:chgData name="Barnaghi, Payam" userId="074f2ebd-6afc-4315-b390-7d2c21b26061" providerId="ADAL" clId="{36BCCA5B-F7EF-1244-B4A8-0A1E7804CEFF}" dt="2025-01-23T12:40:45.409" v="0" actId="7634"/>
          <ac:inkMkLst>
            <pc:docMk/>
            <pc:sldMk cId="3649672288" sldId="1751618702"/>
            <ac:inkMk id="3" creationId="{596C3AA1-F841-1940-9601-127A7E0D0893}"/>
          </ac:inkMkLst>
        </pc:inkChg>
      </pc:sldChg>
      <pc:sldChg chg="addSp">
        <pc:chgData name="Barnaghi, Payam" userId="074f2ebd-6afc-4315-b390-7d2c21b26061" providerId="ADAL" clId="{36BCCA5B-F7EF-1244-B4A8-0A1E7804CEFF}" dt="2025-01-23T12:40:45.409" v="0" actId="7634"/>
        <pc:sldMkLst>
          <pc:docMk/>
          <pc:sldMk cId="809178953" sldId="1751618703"/>
        </pc:sldMkLst>
        <pc:inkChg chg="add">
          <ac:chgData name="Barnaghi, Payam" userId="074f2ebd-6afc-4315-b390-7d2c21b26061" providerId="ADAL" clId="{36BCCA5B-F7EF-1244-B4A8-0A1E7804CEFF}" dt="2025-01-23T12:40:45.409" v="0" actId="7634"/>
          <ac:inkMkLst>
            <pc:docMk/>
            <pc:sldMk cId="809178953" sldId="1751618703"/>
            <ac:inkMk id="8" creationId="{28C8DFA9-D6F7-0A23-57CC-3925B1BE1C47}"/>
          </ac:inkMkLst>
        </pc:inkChg>
      </pc:sldChg>
      <pc:sldChg chg="addSp">
        <pc:chgData name="Barnaghi, Payam" userId="074f2ebd-6afc-4315-b390-7d2c21b26061" providerId="ADAL" clId="{36BCCA5B-F7EF-1244-B4A8-0A1E7804CEFF}" dt="2025-01-23T12:40:45.409" v="0" actId="7634"/>
        <pc:sldMkLst>
          <pc:docMk/>
          <pc:sldMk cId="2674824386" sldId="1751618704"/>
        </pc:sldMkLst>
        <pc:inkChg chg="add">
          <ac:chgData name="Barnaghi, Payam" userId="074f2ebd-6afc-4315-b390-7d2c21b26061" providerId="ADAL" clId="{36BCCA5B-F7EF-1244-B4A8-0A1E7804CEFF}" dt="2025-01-23T12:40:45.409" v="0" actId="7634"/>
          <ac:inkMkLst>
            <pc:docMk/>
            <pc:sldMk cId="2674824386" sldId="1751618704"/>
            <ac:inkMk id="5" creationId="{BC2B964E-6370-9C94-79FB-A3C7C94CEAC2}"/>
          </ac:inkMkLst>
        </pc:inkChg>
      </pc:sldChg>
      <pc:sldChg chg="addSp">
        <pc:chgData name="Barnaghi, Payam" userId="074f2ebd-6afc-4315-b390-7d2c21b26061" providerId="ADAL" clId="{36BCCA5B-F7EF-1244-B4A8-0A1E7804CEFF}" dt="2025-01-23T12:40:45.409" v="0" actId="7634"/>
        <pc:sldMkLst>
          <pc:docMk/>
          <pc:sldMk cId="2084972731" sldId="1751618705"/>
        </pc:sldMkLst>
        <pc:inkChg chg="add">
          <ac:chgData name="Barnaghi, Payam" userId="074f2ebd-6afc-4315-b390-7d2c21b26061" providerId="ADAL" clId="{36BCCA5B-F7EF-1244-B4A8-0A1E7804CEFF}" dt="2025-01-23T12:40:45.409" v="0" actId="7634"/>
          <ac:inkMkLst>
            <pc:docMk/>
            <pc:sldMk cId="2084972731" sldId="1751618705"/>
            <ac:inkMk id="5" creationId="{49144306-B458-836A-76CE-69AEBBFC5D56}"/>
          </ac:inkMkLst>
        </pc:inkChg>
      </pc:sldChg>
      <pc:sldChg chg="addSp">
        <pc:chgData name="Barnaghi, Payam" userId="074f2ebd-6afc-4315-b390-7d2c21b26061" providerId="ADAL" clId="{36BCCA5B-F7EF-1244-B4A8-0A1E7804CEFF}" dt="2025-01-23T12:40:45.409" v="0" actId="7634"/>
        <pc:sldMkLst>
          <pc:docMk/>
          <pc:sldMk cId="3099472144" sldId="1751618707"/>
        </pc:sldMkLst>
        <pc:inkChg chg="add">
          <ac:chgData name="Barnaghi, Payam" userId="074f2ebd-6afc-4315-b390-7d2c21b26061" providerId="ADAL" clId="{36BCCA5B-F7EF-1244-B4A8-0A1E7804CEFF}" dt="2025-01-23T12:40:45.409" v="0" actId="7634"/>
          <ac:inkMkLst>
            <pc:docMk/>
            <pc:sldMk cId="3099472144" sldId="1751618707"/>
            <ac:inkMk id="5" creationId="{BFC5E0CE-31F8-FF68-33B3-6DB59C8B8560}"/>
          </ac:inkMkLst>
        </pc:inkChg>
      </pc:sldChg>
      <pc:sldChg chg="addSp">
        <pc:chgData name="Barnaghi, Payam" userId="074f2ebd-6afc-4315-b390-7d2c21b26061" providerId="ADAL" clId="{36BCCA5B-F7EF-1244-B4A8-0A1E7804CEFF}" dt="2025-01-23T12:40:45.409" v="0" actId="7634"/>
        <pc:sldMkLst>
          <pc:docMk/>
          <pc:sldMk cId="898643534" sldId="1751618708"/>
        </pc:sldMkLst>
        <pc:inkChg chg="add">
          <ac:chgData name="Barnaghi, Payam" userId="074f2ebd-6afc-4315-b390-7d2c21b26061" providerId="ADAL" clId="{36BCCA5B-F7EF-1244-B4A8-0A1E7804CEFF}" dt="2025-01-23T12:40:45.409" v="0" actId="7634"/>
          <ac:inkMkLst>
            <pc:docMk/>
            <pc:sldMk cId="898643534" sldId="1751618708"/>
            <ac:inkMk id="5" creationId="{4555773C-7CD5-5D8F-CD55-980F75CCC0BD}"/>
          </ac:inkMkLst>
        </pc:inkChg>
      </pc:sldChg>
      <pc:sldChg chg="addSp">
        <pc:chgData name="Barnaghi, Payam" userId="074f2ebd-6afc-4315-b390-7d2c21b26061" providerId="ADAL" clId="{36BCCA5B-F7EF-1244-B4A8-0A1E7804CEFF}" dt="2025-01-23T12:40:45.409" v="0" actId="7634"/>
        <pc:sldMkLst>
          <pc:docMk/>
          <pc:sldMk cId="236176925" sldId="1751618709"/>
        </pc:sldMkLst>
        <pc:inkChg chg="add">
          <ac:chgData name="Barnaghi, Payam" userId="074f2ebd-6afc-4315-b390-7d2c21b26061" providerId="ADAL" clId="{36BCCA5B-F7EF-1244-B4A8-0A1E7804CEFF}" dt="2025-01-23T12:40:45.409" v="0" actId="7634"/>
          <ac:inkMkLst>
            <pc:docMk/>
            <pc:sldMk cId="236176925" sldId="1751618709"/>
            <ac:inkMk id="5" creationId="{2D8A4357-2E17-1E37-C85D-602D65256F49}"/>
          </ac:inkMkLst>
        </pc:inkChg>
      </pc:sldChg>
      <pc:sldChg chg="addSp">
        <pc:chgData name="Barnaghi, Payam" userId="074f2ebd-6afc-4315-b390-7d2c21b26061" providerId="ADAL" clId="{36BCCA5B-F7EF-1244-B4A8-0A1E7804CEFF}" dt="2025-01-23T12:40:45.409" v="0" actId="7634"/>
        <pc:sldMkLst>
          <pc:docMk/>
          <pc:sldMk cId="3037675047" sldId="1751618710"/>
        </pc:sldMkLst>
        <pc:inkChg chg="add">
          <ac:chgData name="Barnaghi, Payam" userId="074f2ebd-6afc-4315-b390-7d2c21b26061" providerId="ADAL" clId="{36BCCA5B-F7EF-1244-B4A8-0A1E7804CEFF}" dt="2025-01-23T12:40:45.409" v="0" actId="7634"/>
          <ac:inkMkLst>
            <pc:docMk/>
            <pc:sldMk cId="3037675047" sldId="1751618710"/>
            <ac:inkMk id="6" creationId="{8D177018-44FF-34C2-7D13-A0CD92AA8FC7}"/>
          </ac:inkMkLst>
        </pc:inkChg>
      </pc:sldChg>
      <pc:sldChg chg="addSp">
        <pc:chgData name="Barnaghi, Payam" userId="074f2ebd-6afc-4315-b390-7d2c21b26061" providerId="ADAL" clId="{36BCCA5B-F7EF-1244-B4A8-0A1E7804CEFF}" dt="2025-01-23T12:40:45.409" v="0" actId="7634"/>
        <pc:sldMkLst>
          <pc:docMk/>
          <pc:sldMk cId="1549993274" sldId="1751618711"/>
        </pc:sldMkLst>
        <pc:inkChg chg="add">
          <ac:chgData name="Barnaghi, Payam" userId="074f2ebd-6afc-4315-b390-7d2c21b26061" providerId="ADAL" clId="{36BCCA5B-F7EF-1244-B4A8-0A1E7804CEFF}" dt="2025-01-23T12:40:45.409" v="0" actId="7634"/>
          <ac:inkMkLst>
            <pc:docMk/>
            <pc:sldMk cId="1549993274" sldId="1751618711"/>
            <ac:inkMk id="5" creationId="{8DC90D63-B26A-D601-DA14-C56A73CD1680}"/>
          </ac:inkMkLst>
        </pc:inkChg>
      </pc:sldChg>
      <pc:sldChg chg="addSp">
        <pc:chgData name="Barnaghi, Payam" userId="074f2ebd-6afc-4315-b390-7d2c21b26061" providerId="ADAL" clId="{36BCCA5B-F7EF-1244-B4A8-0A1E7804CEFF}" dt="2025-01-23T12:40:45.409" v="0" actId="7634"/>
        <pc:sldMkLst>
          <pc:docMk/>
          <pc:sldMk cId="3600972162" sldId="1751618713"/>
        </pc:sldMkLst>
        <pc:inkChg chg="add">
          <ac:chgData name="Barnaghi, Payam" userId="074f2ebd-6afc-4315-b390-7d2c21b26061" providerId="ADAL" clId="{36BCCA5B-F7EF-1244-B4A8-0A1E7804CEFF}" dt="2025-01-23T12:40:45.409" v="0" actId="7634"/>
          <ac:inkMkLst>
            <pc:docMk/>
            <pc:sldMk cId="3600972162" sldId="1751618713"/>
            <ac:inkMk id="5" creationId="{52F7E695-303B-5D96-160B-A411DF6D21E7}"/>
          </ac:inkMkLst>
        </pc:inkChg>
      </pc:sldChg>
      <pc:sldChg chg="addSp">
        <pc:chgData name="Barnaghi, Payam" userId="074f2ebd-6afc-4315-b390-7d2c21b26061" providerId="ADAL" clId="{36BCCA5B-F7EF-1244-B4A8-0A1E7804CEFF}" dt="2025-01-23T12:40:45.409" v="0" actId="7634"/>
        <pc:sldMkLst>
          <pc:docMk/>
          <pc:sldMk cId="3632827457" sldId="1751618714"/>
        </pc:sldMkLst>
        <pc:inkChg chg="add">
          <ac:chgData name="Barnaghi, Payam" userId="074f2ebd-6afc-4315-b390-7d2c21b26061" providerId="ADAL" clId="{36BCCA5B-F7EF-1244-B4A8-0A1E7804CEFF}" dt="2025-01-23T12:40:45.409" v="0" actId="7634"/>
          <ac:inkMkLst>
            <pc:docMk/>
            <pc:sldMk cId="3632827457" sldId="1751618714"/>
            <ac:inkMk id="5" creationId="{15151D2A-EE44-20CD-5FF1-827EB539C94D}"/>
          </ac:inkMkLst>
        </pc:inkChg>
      </pc:sldChg>
      <pc:sldChg chg="addSp">
        <pc:chgData name="Barnaghi, Payam" userId="074f2ebd-6afc-4315-b390-7d2c21b26061" providerId="ADAL" clId="{36BCCA5B-F7EF-1244-B4A8-0A1E7804CEFF}" dt="2025-01-23T12:40:45.409" v="0" actId="7634"/>
        <pc:sldMkLst>
          <pc:docMk/>
          <pc:sldMk cId="4249848767" sldId="1751618715"/>
        </pc:sldMkLst>
        <pc:inkChg chg="add">
          <ac:chgData name="Barnaghi, Payam" userId="074f2ebd-6afc-4315-b390-7d2c21b26061" providerId="ADAL" clId="{36BCCA5B-F7EF-1244-B4A8-0A1E7804CEFF}" dt="2025-01-23T12:40:45.409" v="0" actId="7634"/>
          <ac:inkMkLst>
            <pc:docMk/>
            <pc:sldMk cId="4249848767" sldId="1751618715"/>
            <ac:inkMk id="5" creationId="{6CE0C6DD-7E67-D427-361F-E20EC82542FD}"/>
          </ac:inkMkLst>
        </pc:inkChg>
      </pc:sldChg>
      <pc:sldChg chg="addSp">
        <pc:chgData name="Barnaghi, Payam" userId="074f2ebd-6afc-4315-b390-7d2c21b26061" providerId="ADAL" clId="{36BCCA5B-F7EF-1244-B4A8-0A1E7804CEFF}" dt="2025-01-23T12:40:45.409" v="0" actId="7634"/>
        <pc:sldMkLst>
          <pc:docMk/>
          <pc:sldMk cId="3421450841" sldId="1751618719"/>
        </pc:sldMkLst>
        <pc:inkChg chg="add">
          <ac:chgData name="Barnaghi, Payam" userId="074f2ebd-6afc-4315-b390-7d2c21b26061" providerId="ADAL" clId="{36BCCA5B-F7EF-1244-B4A8-0A1E7804CEFF}" dt="2025-01-23T12:40:45.409" v="0" actId="7634"/>
          <ac:inkMkLst>
            <pc:docMk/>
            <pc:sldMk cId="3421450841" sldId="1751618719"/>
            <ac:inkMk id="5" creationId="{67834607-6768-259B-6241-A60A4F184C8D}"/>
          </ac:inkMkLst>
        </pc:inkChg>
      </pc:sldChg>
      <pc:sldChg chg="addSp">
        <pc:chgData name="Barnaghi, Payam" userId="074f2ebd-6afc-4315-b390-7d2c21b26061" providerId="ADAL" clId="{36BCCA5B-F7EF-1244-B4A8-0A1E7804CEFF}" dt="2025-01-23T12:40:45.409" v="0" actId="7634"/>
        <pc:sldMkLst>
          <pc:docMk/>
          <pc:sldMk cId="570530138" sldId="1751618721"/>
        </pc:sldMkLst>
        <pc:inkChg chg="add">
          <ac:chgData name="Barnaghi, Payam" userId="074f2ebd-6afc-4315-b390-7d2c21b26061" providerId="ADAL" clId="{36BCCA5B-F7EF-1244-B4A8-0A1E7804CEFF}" dt="2025-01-23T12:40:45.409" v="0" actId="7634"/>
          <ac:inkMkLst>
            <pc:docMk/>
            <pc:sldMk cId="570530138" sldId="1751618721"/>
            <ac:inkMk id="4" creationId="{84E06B4B-DEE2-9681-1104-F06569794E98}"/>
          </ac:inkMkLst>
        </pc:inkChg>
      </pc:sldChg>
      <pc:sldChg chg="addSp">
        <pc:chgData name="Barnaghi, Payam" userId="074f2ebd-6afc-4315-b390-7d2c21b26061" providerId="ADAL" clId="{36BCCA5B-F7EF-1244-B4A8-0A1E7804CEFF}" dt="2025-01-23T12:40:45.409" v="0" actId="7634"/>
        <pc:sldMkLst>
          <pc:docMk/>
          <pc:sldMk cId="2495563338" sldId="1751618722"/>
        </pc:sldMkLst>
        <pc:inkChg chg="add">
          <ac:chgData name="Barnaghi, Payam" userId="074f2ebd-6afc-4315-b390-7d2c21b26061" providerId="ADAL" clId="{36BCCA5B-F7EF-1244-B4A8-0A1E7804CEFF}" dt="2025-01-23T12:40:45.409" v="0" actId="7634"/>
          <ac:inkMkLst>
            <pc:docMk/>
            <pc:sldMk cId="2495563338" sldId="1751618722"/>
            <ac:inkMk id="4" creationId="{C7616AF3-4E87-1C38-E1E2-CD1CA07D9337}"/>
          </ac:inkMkLst>
        </pc:inkChg>
      </pc:sldChg>
      <pc:sldChg chg="addSp">
        <pc:chgData name="Barnaghi, Payam" userId="074f2ebd-6afc-4315-b390-7d2c21b26061" providerId="ADAL" clId="{36BCCA5B-F7EF-1244-B4A8-0A1E7804CEFF}" dt="2025-01-23T12:40:45.409" v="0" actId="7634"/>
        <pc:sldMkLst>
          <pc:docMk/>
          <pc:sldMk cId="3779646165" sldId="1751618723"/>
        </pc:sldMkLst>
        <pc:inkChg chg="add">
          <ac:chgData name="Barnaghi, Payam" userId="074f2ebd-6afc-4315-b390-7d2c21b26061" providerId="ADAL" clId="{36BCCA5B-F7EF-1244-B4A8-0A1E7804CEFF}" dt="2025-01-23T12:40:45.409" v="0" actId="7634"/>
          <ac:inkMkLst>
            <pc:docMk/>
            <pc:sldMk cId="3779646165" sldId="1751618723"/>
            <ac:inkMk id="7" creationId="{01A2B022-9DF8-564E-4572-3BC45039DD4F}"/>
          </ac:inkMkLst>
        </pc:inkChg>
      </pc:sldChg>
      <pc:sldChg chg="addSp">
        <pc:chgData name="Barnaghi, Payam" userId="074f2ebd-6afc-4315-b390-7d2c21b26061" providerId="ADAL" clId="{36BCCA5B-F7EF-1244-B4A8-0A1E7804CEFF}" dt="2025-01-23T12:40:45.409" v="0" actId="7634"/>
        <pc:sldMkLst>
          <pc:docMk/>
          <pc:sldMk cId="424142523" sldId="1751618724"/>
        </pc:sldMkLst>
        <pc:inkChg chg="add">
          <ac:chgData name="Barnaghi, Payam" userId="074f2ebd-6afc-4315-b390-7d2c21b26061" providerId="ADAL" clId="{36BCCA5B-F7EF-1244-B4A8-0A1E7804CEFF}" dt="2025-01-23T12:40:45.409" v="0" actId="7634"/>
          <ac:inkMkLst>
            <pc:docMk/>
            <pc:sldMk cId="424142523" sldId="1751618724"/>
            <ac:inkMk id="3" creationId="{5B415158-132D-9BB9-F705-7A1037D4187D}"/>
          </ac:inkMkLst>
        </pc:inkChg>
      </pc:sldChg>
      <pc:sldChg chg="addSp">
        <pc:chgData name="Barnaghi, Payam" userId="074f2ebd-6afc-4315-b390-7d2c21b26061" providerId="ADAL" clId="{36BCCA5B-F7EF-1244-B4A8-0A1E7804CEFF}" dt="2025-01-23T12:40:45.409" v="0" actId="7634"/>
        <pc:sldMkLst>
          <pc:docMk/>
          <pc:sldMk cId="1527480219" sldId="1751618725"/>
        </pc:sldMkLst>
        <pc:inkChg chg="add">
          <ac:chgData name="Barnaghi, Payam" userId="074f2ebd-6afc-4315-b390-7d2c21b26061" providerId="ADAL" clId="{36BCCA5B-F7EF-1244-B4A8-0A1E7804CEFF}" dt="2025-01-23T12:40:45.409" v="0" actId="7634"/>
          <ac:inkMkLst>
            <pc:docMk/>
            <pc:sldMk cId="1527480219" sldId="1751618725"/>
            <ac:inkMk id="5" creationId="{166B1631-4BA1-0857-70C3-D63ACEDC7F4C}"/>
          </ac:inkMkLst>
        </pc:inkChg>
      </pc:sldChg>
      <pc:sldChg chg="addSp">
        <pc:chgData name="Barnaghi, Payam" userId="074f2ebd-6afc-4315-b390-7d2c21b26061" providerId="ADAL" clId="{36BCCA5B-F7EF-1244-B4A8-0A1E7804CEFF}" dt="2025-01-23T12:40:45.409" v="0" actId="7634"/>
        <pc:sldMkLst>
          <pc:docMk/>
          <pc:sldMk cId="3886884191" sldId="1751618726"/>
        </pc:sldMkLst>
        <pc:inkChg chg="add">
          <ac:chgData name="Barnaghi, Payam" userId="074f2ebd-6afc-4315-b390-7d2c21b26061" providerId="ADAL" clId="{36BCCA5B-F7EF-1244-B4A8-0A1E7804CEFF}" dt="2025-01-23T12:40:45.409" v="0" actId="7634"/>
          <ac:inkMkLst>
            <pc:docMk/>
            <pc:sldMk cId="3886884191" sldId="1751618726"/>
            <ac:inkMk id="5" creationId="{0C6EBF4F-ECFD-6D08-E402-002F2E07AED0}"/>
          </ac:inkMkLst>
        </pc:inkChg>
      </pc:sldChg>
      <pc:sldChg chg="addSp">
        <pc:chgData name="Barnaghi, Payam" userId="074f2ebd-6afc-4315-b390-7d2c21b26061" providerId="ADAL" clId="{36BCCA5B-F7EF-1244-B4A8-0A1E7804CEFF}" dt="2025-01-23T12:40:45.409" v="0" actId="7634"/>
        <pc:sldMkLst>
          <pc:docMk/>
          <pc:sldMk cId="2080054086" sldId="1751618728"/>
        </pc:sldMkLst>
        <pc:inkChg chg="add">
          <ac:chgData name="Barnaghi, Payam" userId="074f2ebd-6afc-4315-b390-7d2c21b26061" providerId="ADAL" clId="{36BCCA5B-F7EF-1244-B4A8-0A1E7804CEFF}" dt="2025-01-23T12:40:45.409" v="0" actId="7634"/>
          <ac:inkMkLst>
            <pc:docMk/>
            <pc:sldMk cId="2080054086" sldId="1751618728"/>
            <ac:inkMk id="5" creationId="{FD51C22D-19F5-AB13-0C25-9171A7896AF9}"/>
          </ac:inkMkLst>
        </pc:inkChg>
      </pc:sldChg>
      <pc:sldChg chg="addSp">
        <pc:chgData name="Barnaghi, Payam" userId="074f2ebd-6afc-4315-b390-7d2c21b26061" providerId="ADAL" clId="{36BCCA5B-F7EF-1244-B4A8-0A1E7804CEFF}" dt="2025-01-23T12:40:45.409" v="0" actId="7634"/>
        <pc:sldMkLst>
          <pc:docMk/>
          <pc:sldMk cId="2756535640" sldId="1751618729"/>
        </pc:sldMkLst>
        <pc:inkChg chg="add">
          <ac:chgData name="Barnaghi, Payam" userId="074f2ebd-6afc-4315-b390-7d2c21b26061" providerId="ADAL" clId="{36BCCA5B-F7EF-1244-B4A8-0A1E7804CEFF}" dt="2025-01-23T12:40:45.409" v="0" actId="7634"/>
          <ac:inkMkLst>
            <pc:docMk/>
            <pc:sldMk cId="2756535640" sldId="1751618729"/>
            <ac:inkMk id="6" creationId="{8732F03F-D956-1B46-2817-8E8FC7D106DE}"/>
          </ac:inkMkLst>
        </pc:inkChg>
      </pc:sldChg>
      <pc:sldChg chg="addSp">
        <pc:chgData name="Barnaghi, Payam" userId="074f2ebd-6afc-4315-b390-7d2c21b26061" providerId="ADAL" clId="{36BCCA5B-F7EF-1244-B4A8-0A1E7804CEFF}" dt="2025-01-23T12:40:45.409" v="0" actId="7634"/>
        <pc:sldMkLst>
          <pc:docMk/>
          <pc:sldMk cId="1811324532" sldId="1751618730"/>
        </pc:sldMkLst>
        <pc:inkChg chg="add">
          <ac:chgData name="Barnaghi, Payam" userId="074f2ebd-6afc-4315-b390-7d2c21b26061" providerId="ADAL" clId="{36BCCA5B-F7EF-1244-B4A8-0A1E7804CEFF}" dt="2025-01-23T12:40:45.409" v="0" actId="7634"/>
          <ac:inkMkLst>
            <pc:docMk/>
            <pc:sldMk cId="1811324532" sldId="1751618730"/>
            <ac:inkMk id="6" creationId="{3B3DF18F-2E80-A238-CE93-BEFC9254CFD0}"/>
          </ac:inkMkLst>
        </pc:inkChg>
      </pc:sldChg>
      <pc:sldChg chg="addSp">
        <pc:chgData name="Barnaghi, Payam" userId="074f2ebd-6afc-4315-b390-7d2c21b26061" providerId="ADAL" clId="{36BCCA5B-F7EF-1244-B4A8-0A1E7804CEFF}" dt="2025-01-23T12:40:45.409" v="0" actId="7634"/>
        <pc:sldMkLst>
          <pc:docMk/>
          <pc:sldMk cId="3765428395" sldId="1751618731"/>
        </pc:sldMkLst>
        <pc:inkChg chg="add">
          <ac:chgData name="Barnaghi, Payam" userId="074f2ebd-6afc-4315-b390-7d2c21b26061" providerId="ADAL" clId="{36BCCA5B-F7EF-1244-B4A8-0A1E7804CEFF}" dt="2025-01-23T12:40:45.409" v="0" actId="7634"/>
          <ac:inkMkLst>
            <pc:docMk/>
            <pc:sldMk cId="3765428395" sldId="1751618731"/>
            <ac:inkMk id="6" creationId="{4CFD2BDD-288F-ABB4-3DAF-66897B36B855}"/>
          </ac:inkMkLst>
        </pc:inkChg>
      </pc:sldChg>
      <pc:sldChg chg="addSp">
        <pc:chgData name="Barnaghi, Payam" userId="074f2ebd-6afc-4315-b390-7d2c21b26061" providerId="ADAL" clId="{36BCCA5B-F7EF-1244-B4A8-0A1E7804CEFF}" dt="2025-01-23T12:40:45.409" v="0" actId="7634"/>
        <pc:sldMkLst>
          <pc:docMk/>
          <pc:sldMk cId="4052172164" sldId="1751618732"/>
        </pc:sldMkLst>
        <pc:inkChg chg="add">
          <ac:chgData name="Barnaghi, Payam" userId="074f2ebd-6afc-4315-b390-7d2c21b26061" providerId="ADAL" clId="{36BCCA5B-F7EF-1244-B4A8-0A1E7804CEFF}" dt="2025-01-23T12:40:45.409" v="0" actId="7634"/>
          <ac:inkMkLst>
            <pc:docMk/>
            <pc:sldMk cId="4052172164" sldId="1751618732"/>
            <ac:inkMk id="7" creationId="{AFB260DD-5126-AD9B-61A1-7CD9728F59ED}"/>
          </ac:inkMkLst>
        </pc:inkChg>
      </pc:sldChg>
      <pc:sldChg chg="addSp">
        <pc:chgData name="Barnaghi, Payam" userId="074f2ebd-6afc-4315-b390-7d2c21b26061" providerId="ADAL" clId="{36BCCA5B-F7EF-1244-B4A8-0A1E7804CEFF}" dt="2025-01-23T12:40:45.409" v="0" actId="7634"/>
        <pc:sldMkLst>
          <pc:docMk/>
          <pc:sldMk cId="214157315" sldId="1751618733"/>
        </pc:sldMkLst>
        <pc:inkChg chg="add">
          <ac:chgData name="Barnaghi, Payam" userId="074f2ebd-6afc-4315-b390-7d2c21b26061" providerId="ADAL" clId="{36BCCA5B-F7EF-1244-B4A8-0A1E7804CEFF}" dt="2025-01-23T12:40:45.409" v="0" actId="7634"/>
          <ac:inkMkLst>
            <pc:docMk/>
            <pc:sldMk cId="214157315" sldId="1751618733"/>
            <ac:inkMk id="7" creationId="{5B2BD4D0-5632-B580-C8D2-F5F3285C14AD}"/>
          </ac:inkMkLst>
        </pc:inkChg>
      </pc:sldChg>
      <pc:sldChg chg="addSp">
        <pc:chgData name="Barnaghi, Payam" userId="074f2ebd-6afc-4315-b390-7d2c21b26061" providerId="ADAL" clId="{36BCCA5B-F7EF-1244-B4A8-0A1E7804CEFF}" dt="2025-01-23T12:40:45.409" v="0" actId="7634"/>
        <pc:sldMkLst>
          <pc:docMk/>
          <pc:sldMk cId="2686600372" sldId="1751618734"/>
        </pc:sldMkLst>
        <pc:inkChg chg="add">
          <ac:chgData name="Barnaghi, Payam" userId="074f2ebd-6afc-4315-b390-7d2c21b26061" providerId="ADAL" clId="{36BCCA5B-F7EF-1244-B4A8-0A1E7804CEFF}" dt="2025-01-23T12:40:45.409" v="0" actId="7634"/>
          <ac:inkMkLst>
            <pc:docMk/>
            <pc:sldMk cId="2686600372" sldId="1751618734"/>
            <ac:inkMk id="6" creationId="{EA207E70-BBE9-DBAD-5225-C97AD788DC49}"/>
          </ac:inkMkLst>
        </pc:inkChg>
      </pc:sldChg>
      <pc:sldChg chg="addSp">
        <pc:chgData name="Barnaghi, Payam" userId="074f2ebd-6afc-4315-b390-7d2c21b26061" providerId="ADAL" clId="{36BCCA5B-F7EF-1244-B4A8-0A1E7804CEFF}" dt="2025-01-23T12:40:45.409" v="0" actId="7634"/>
        <pc:sldMkLst>
          <pc:docMk/>
          <pc:sldMk cId="3039456439" sldId="1751618735"/>
        </pc:sldMkLst>
        <pc:inkChg chg="add">
          <ac:chgData name="Barnaghi, Payam" userId="074f2ebd-6afc-4315-b390-7d2c21b26061" providerId="ADAL" clId="{36BCCA5B-F7EF-1244-B4A8-0A1E7804CEFF}" dt="2025-01-23T12:40:45.409" v="0" actId="7634"/>
          <ac:inkMkLst>
            <pc:docMk/>
            <pc:sldMk cId="3039456439" sldId="1751618735"/>
            <ac:inkMk id="6" creationId="{7E32A4BA-AF8F-652A-4370-41EB75A3B124}"/>
          </ac:inkMkLst>
        </pc:inkChg>
      </pc:sldChg>
      <pc:sldChg chg="addSp">
        <pc:chgData name="Barnaghi, Payam" userId="074f2ebd-6afc-4315-b390-7d2c21b26061" providerId="ADAL" clId="{36BCCA5B-F7EF-1244-B4A8-0A1E7804CEFF}" dt="2025-01-23T12:40:45.409" v="0" actId="7634"/>
        <pc:sldMkLst>
          <pc:docMk/>
          <pc:sldMk cId="971207794" sldId="1751618736"/>
        </pc:sldMkLst>
        <pc:inkChg chg="add">
          <ac:chgData name="Barnaghi, Payam" userId="074f2ebd-6afc-4315-b390-7d2c21b26061" providerId="ADAL" clId="{36BCCA5B-F7EF-1244-B4A8-0A1E7804CEFF}" dt="2025-01-23T12:40:45.409" v="0" actId="7634"/>
          <ac:inkMkLst>
            <pc:docMk/>
            <pc:sldMk cId="971207794" sldId="1751618736"/>
            <ac:inkMk id="5" creationId="{414E1E4B-0C85-ACC2-F99F-E3791EEC031B}"/>
          </ac:inkMkLst>
        </pc:inkChg>
      </pc:sldChg>
      <pc:sldChg chg="addSp">
        <pc:chgData name="Barnaghi, Payam" userId="074f2ebd-6afc-4315-b390-7d2c21b26061" providerId="ADAL" clId="{36BCCA5B-F7EF-1244-B4A8-0A1E7804CEFF}" dt="2025-01-23T12:40:45.409" v="0" actId="7634"/>
        <pc:sldMkLst>
          <pc:docMk/>
          <pc:sldMk cId="4029797770" sldId="1751618737"/>
        </pc:sldMkLst>
        <pc:inkChg chg="add">
          <ac:chgData name="Barnaghi, Payam" userId="074f2ebd-6afc-4315-b390-7d2c21b26061" providerId="ADAL" clId="{36BCCA5B-F7EF-1244-B4A8-0A1E7804CEFF}" dt="2025-01-23T12:40:45.409" v="0" actId="7634"/>
          <ac:inkMkLst>
            <pc:docMk/>
            <pc:sldMk cId="4029797770" sldId="1751618737"/>
            <ac:inkMk id="5" creationId="{097A413B-84D4-2455-F557-71A75FAC1A40}"/>
          </ac:inkMkLst>
        </pc:inkChg>
      </pc:sldChg>
      <pc:sldChg chg="addSp">
        <pc:chgData name="Barnaghi, Payam" userId="074f2ebd-6afc-4315-b390-7d2c21b26061" providerId="ADAL" clId="{36BCCA5B-F7EF-1244-B4A8-0A1E7804CEFF}" dt="2025-01-23T12:40:45.409" v="0" actId="7634"/>
        <pc:sldMkLst>
          <pc:docMk/>
          <pc:sldMk cId="2825326171" sldId="1751618738"/>
        </pc:sldMkLst>
        <pc:inkChg chg="add">
          <ac:chgData name="Barnaghi, Payam" userId="074f2ebd-6afc-4315-b390-7d2c21b26061" providerId="ADAL" clId="{36BCCA5B-F7EF-1244-B4A8-0A1E7804CEFF}" dt="2025-01-23T12:40:45.409" v="0" actId="7634"/>
          <ac:inkMkLst>
            <pc:docMk/>
            <pc:sldMk cId="2825326171" sldId="1751618738"/>
            <ac:inkMk id="8" creationId="{17F64DE6-BE40-8E9B-EBC2-AA33E43DDD5F}"/>
          </ac:inkMkLst>
        </pc:inkChg>
      </pc:sldChg>
      <pc:sldChg chg="addSp">
        <pc:chgData name="Barnaghi, Payam" userId="074f2ebd-6afc-4315-b390-7d2c21b26061" providerId="ADAL" clId="{36BCCA5B-F7EF-1244-B4A8-0A1E7804CEFF}" dt="2025-01-23T12:40:45.409" v="0" actId="7634"/>
        <pc:sldMkLst>
          <pc:docMk/>
          <pc:sldMk cId="2943810616" sldId="1751618854"/>
        </pc:sldMkLst>
        <pc:inkChg chg="add">
          <ac:chgData name="Barnaghi, Payam" userId="074f2ebd-6afc-4315-b390-7d2c21b26061" providerId="ADAL" clId="{36BCCA5B-F7EF-1244-B4A8-0A1E7804CEFF}" dt="2025-01-23T12:40:45.409" v="0" actId="7634"/>
          <ac:inkMkLst>
            <pc:docMk/>
            <pc:sldMk cId="2943810616" sldId="1751618854"/>
            <ac:inkMk id="3" creationId="{AC596397-21EE-2BE4-B0A6-2A2D25684CAF}"/>
          </ac:inkMkLst>
        </pc:inkChg>
      </pc:sldChg>
      <pc:sldChg chg="addSp">
        <pc:chgData name="Barnaghi, Payam" userId="074f2ebd-6afc-4315-b390-7d2c21b26061" providerId="ADAL" clId="{36BCCA5B-F7EF-1244-B4A8-0A1E7804CEFF}" dt="2025-01-23T12:40:45.409" v="0" actId="7634"/>
        <pc:sldMkLst>
          <pc:docMk/>
          <pc:sldMk cId="3932593726" sldId="1751618857"/>
        </pc:sldMkLst>
        <pc:inkChg chg="add">
          <ac:chgData name="Barnaghi, Payam" userId="074f2ebd-6afc-4315-b390-7d2c21b26061" providerId="ADAL" clId="{36BCCA5B-F7EF-1244-B4A8-0A1E7804CEFF}" dt="2025-01-23T12:40:45.409" v="0" actId="7634"/>
          <ac:inkMkLst>
            <pc:docMk/>
            <pc:sldMk cId="3932593726" sldId="1751618857"/>
            <ac:inkMk id="3" creationId="{04A28E01-EB72-AEEE-9782-AF2051760EE9}"/>
          </ac:inkMkLst>
        </pc:inkChg>
      </pc:sldChg>
      <pc:sldChg chg="addSp">
        <pc:chgData name="Barnaghi, Payam" userId="074f2ebd-6afc-4315-b390-7d2c21b26061" providerId="ADAL" clId="{36BCCA5B-F7EF-1244-B4A8-0A1E7804CEFF}" dt="2025-01-23T12:40:45.409" v="0" actId="7634"/>
        <pc:sldMkLst>
          <pc:docMk/>
          <pc:sldMk cId="343728404" sldId="1751618858"/>
        </pc:sldMkLst>
        <pc:inkChg chg="add">
          <ac:chgData name="Barnaghi, Payam" userId="074f2ebd-6afc-4315-b390-7d2c21b26061" providerId="ADAL" clId="{36BCCA5B-F7EF-1244-B4A8-0A1E7804CEFF}" dt="2025-01-23T12:40:45.409" v="0" actId="7634"/>
          <ac:inkMkLst>
            <pc:docMk/>
            <pc:sldMk cId="343728404" sldId="1751618858"/>
            <ac:inkMk id="5" creationId="{C28D1D9D-4BDF-9581-8E1A-E3857C734A1C}"/>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23/01/2025</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10692 6213 26644,'-14'0'-141,"0"0"-197,0 0 1,4-2-1,1-3 1,-2-4-68,-2-4 1,0-3 0,2-1 0,3-2 0,0 2 0,2 1-1773,0 2 2073,-5 6 0,8-5 0,-5 4 0,0-2 0,1 0 0,0 3 0,0 0-97,1 0 115,1 5 152,5-4 1,6 7 0,4 0 0,4 0 94,5 0 1,3 0-91,7 0 1,-1 0 0,2 0-1,3 0 702,5 0 0,0 0-293,5 0 1,-2 0 0,11 0 0,3 2 241,5 3 0,5-4-417,6 4 1,5-3 0,1-2 0,4 0 138,-38 0 1,1 0 0,36 0-447,-37 0 0,0 0 0,34-5 1,-37 2-1,1 1 0,0 0 1,1-1 14,3 0 1,-1 0-1,36 1-840,-39 0 1,-1 0 801,0-2 1,1 0-1,36 2 1,-36 0-1,0-1 1,38 2-1,-1 1 1,-3 0 0,1 0-263,0 0 1,1-5 327,-1 0 1,-2-4 0,-33 6 0,-1 0-1,1-1 1,0 0 59,1-1 0,0-1 0,3-1 0,2-1-19,0-1 1,0-1 0,1 3 0,1-1 0,-1-2 0,0 1 0,-1 1-1,-1 0 128,0 1 0,0 0 0,2 0 0,0 0-54,0-1 0,-1 1-55,-4 3 1,-1 0 0,3 1-1,-1 0 1,33 3 0,1 0-1,1 0-14,0 0 0,-7 0 0,-1 0 1,-9 0 60,-8 0 0,1 0-45,-3 0-43,-3 0 0,0 0 0,-6 0 1,1 0 78,3 0 0,-9-1 0,2-3-60,-4 0 0,-7-3 352,-1 3 0,-1 2 1,-8-3-1,-2 4-726,-1 1 1,-7 0 267,1 0 1,-5 0-412,4 0 1,-6 1-457,2 4 0,-3-2 1,-2 8-1,0 3-3061,0 4 3677,-13 7 1,-3 3-1,-12 9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1166 11259 16256,'-20'0'-178,"4"-4"1,-3-3 0,3 1-1,2 0 1,0 3 208,0 1 283,-1 2 1,6 0 0,3 0-1,4 0 1,10 0 0,9 0 228,12 0 1,7 0 0,11 0 0,7-2-282,6-2 0,6-4 1,10-8-1,-36 7 1,1 1-115,0-2 1,2 1 0,2-4 0,1 0 0,1 2 0,-1 0 0,2-1 0,-1 1-183,1-1 1,-1 0-1,-5 0 1,0 0 85,1-2 0,-1 0 0,32-10 0,-4 2 1,-12 1 135,-9 4 1,-16 6 433,-4 1-771,-17 7 1,-2-8 0,-18 7 0,-9 0-1,-7 3-188,-6 1 1,-10 0 140,-2 0 0,-2 1 1,-7 3-1,0 2 20,1 2 0,9-4 92,-2 6 272,10-7 0,-2 5 1,12-3-1,12 3 1,20 0-292,19-4 0,26-1 321,12 2 0,9-3 0,-34 1 1,0 0-1,38 2 387,-2 0 1,2 6-811,-8-2 1,-11 4 0,-19 3 0,-12 1-992,-13 2 1,-19 12-1726,-21 3 2037,-12 11 605,6-19 0,-4-1 0,-4 6 0,-1 1 0,-5 1 0,1-1 0</inkml:trace>
  <inkml:trace contextRef="#ctx0" brushRef="#br0">15441 10037 8583,'0'-42'35,"0"0"1,0-38-1,0 7 1,1 10-1,3 12 1,0 12 0,-4 9-52,-8 4 0,-7 3 0,-14-6 1,1 1-1,-1 1 0,3 2 0,0 3 1,3 1 81,-3 4 0,-1 2 0,-3 6 0,-3 6 240,-5 6-325,-15 5 1,0 12 0,-11 6 0,-3 4 0,-5 4 0,33-15 0,-1 0 0,-3 3 0,-1 1-23,-3 1 1,1 2 0,-2 1 0,1 1 0,-3 1-1,0 1 1,-2 0 0,-2 1 98,-1 2 0,0 1 1,-4 2-1,1 2-168,1 0 1,0 0 0,-2 2-1,1 2 1,3-1 0,1 0-1,-1 3 1,0 1 231,0 1 0,1 2 0,-4 6 1,0 1-172,3 1 0,1 2 1,17-18-1,0 2 1,1-1-1,1 1 1,1 0-1,0 1 1,-1 1-1,0 1 1,1 1 114,-1 3 1,1 0 0,0 0 0,0 3 0,1 1 0,1 0-74,0 1 1,0 0-1,1-1 1,0 2-1,1-1 1,1 0-1,1 0 1,1-1-1,0 1 1,0 2-1,1-1 1,0 2 17,0 0 1,0 1-1,0 0 1,1 3 0,1-1-1,1 1-99,1 0 1,2 1 0,0 0 0,-1 1-1,1-1 1,1 1 0,3-3 0,1 0 0,0 0-1,1 1 1,1 0 0,1 0 106,1 1 0,1-1 0,1 1 1,1-1-1,1-1 0,1 1-19,2-3 1,1 1-1,1-1 1,0-1-1,0-1 1,3 0-1,2 23 1,5 0-1,-2-26 1,3 0-1,1 1-4,1-1 1,2 1 0,2 0 0,2-1 0,2 0 0,1-1 121,12 21 0,2 1-88,-10-23 1,1 1-1,2-2 1,15 16-1,3-1 1,-13-19-1,2 0 1,1-1 0,1 0-1,2-1 1,2-2-1,0 1 1,2-2-1,0 0 80,1-1 1,1 0 0,0-1-125,2-1 0,0 0 1,1-2-1,0-4 1,0-1-1,2-1 1,1 0-1,1 0 1,1-2-1,0 1 1,1-2-1,0 0 1,0-2-1,1 0 1,0-1 13,-1-1 1,0 0 0,1-1-7,0-2 1,1-1 0,0-1 0,-1-1 0,1-2 0,0 0 0,2-2 0,1-1 0,-1-1 0,1 0 0,0-2-1,0 0 1,0-2 0,0-1 0,0 0-111,-2-2 1,1 0 0,-1-1 129,1-2 1,0-1-1,0-1 1,-3-2-1,1 0 1,0-2-1,2-2 1,0-1-1,-1-1 1,1-1-1,-2-1 1,1-1-1,-1-1 1,-1-1-1,0 0 1,-2-1-1,0-1 1,0-1-1,-1 0 1,0-1-1,0 0 133,-1-2 0,0 0 1,0 0-1,2-2 1,-1 0-1,0-1-116,-2-1 1,0-2 0,-1 1 0,23-12 0,-1-1 0,-3-2 0,-1-2 0,-1 0 0,-1-1 24,1-1 1,-2-1 0,-4-3 0,-1-2-46,0 1 0,-2-1 0,-6 3 0,-2-1 1,-1-2-1,-1-1 0,-3 0 0,-2-1 32,-2 0 1,-2-3 0,-3-3-1,-2-2-78,0-2 1,-2 0 11,-3 0 0,-2-2 0,-1-3 0,-1 0 0,-3-2 0,-2-1 0,-1-2 0,-2-2 0,-2-2 0,-1-2 0,-5 24 0,-1 0 0,0 0 0,-1-1 0,0 0 0,-1 0-33,0 0 1,-1 1 0,0 0-1,-1-1 1,0-1 0,0 1 20,-1 0 1,-1 0 0,-1-1 0,-1-2-1,0 0 1,0-1 0,-1-1 0,0 1 0,-1-1-1,0 1 1,-1 0 0,0 0-57,-1 2 0,0 0 0,-1 1 0,0-1 1,-1 1-1,-1 0 73,-1 2 0,-2 0 0,1 1 0,-5-26 0,-1 1 0,-3 4 0,-1 1 0,-1 3 0,0 1-17,0 5 1,-1 2 0,-3 3 0,-3 1 11,1 3 1,-1 1 0,-3 1-1,-2 0 1,1 4 0,-1 0-1,0 2 1,-3 1-192,0 3 1,-2 1 0,1-1 0,-2 2 199,-2 2 1,-2 2-1,1 2 1,-2 1 0,-1 3-1,-1 2 1,-3 2 0,0 2 51,0 2 0,-1 3 0,-2 1 0,0 3-30,1 4 0,0 1 0,-5 0 0,-2 1 0,3 3 1,-1 1-1,0 1 0,0-1 37,2 1 1,-1 1 0,1 2-1,0 1 7,3-2 0,0 1-44,-1 1 0,1 0 0,1 1 1,0 0-1,0 1 0,1 0 1,1 1-1,1 2 0,1 2 1,-1 3-1,2 1 0,1 3 1,-1 2-1,0 2 4,1 1 1,2 2 0,2 0 0,1 2-169,2 1 1,0 2-1,1 0 1,2 2-1,-1 3 1,2 1-1,0 2 1,0 1-415,0 0 0,2 1 0,4 1 0,1-1 570,-2 1 0,1-1 0,2 2 0,1-1 0,0 0 0,0 1 0,1-2 0,0 1 0,0-2 0,1 0 0</inkml:trace>
  <inkml:trace contextRef="#ctx0" brushRef="#br0">20318 15524 8469,'-15'-34'-336,"7"4"0,4-4 0,2 6 0,2 4 0,2 5 246,2 4 1,3 0-1,4 1 1,-3-2 450,-2-3 1,5 4-1,-1-4 1,1 1-1,0 1 1,-2-2 367,2 1 0,-3 3 1,2-1-343,1-3 0,0 3 0,0-3 0,-2 5 105,2 5 0,-3 1-381,2 3 0,-1 5 1,5-2-120,1 5 1,-1 13-26,0-2 1,0 10-1,1 1 1,-3 7 66,-2 6 1,2 5 2,-2 4 1,-2 4 0,1 5 0,1 1 29,-2 0 1,4 0-48,-2 0 1,-2 0 0,-1 0 0,1-2 24,0-3 1,-3 2 5,4-7 1,-4 0 0,3-5-1,0-3-17,0-1 0,-3-8-24,4-2 0,-4 4 0,3-7 0,0 1 11,0 0 0,-1-4-73,3 2 1,6-2 0,-4 4 0,3-4-82,2-2 0,5-1 121,-3-5 1,11 4 0,0-2-1,5-4-8,4 1 1,4-5 16,4 1 1,10-1 0,10 3 0,2-3-2,2-2 0,8 4 10,-37-8 0,1 1 0,2 2 0,0 1 0,4-2 1,-1 0-1,-1 0 0,1 1-332,0 0 1,0 0 0,2-1 0,0 1 287,1 2 0,2 0 1,0 0-1,0 0 1,1 1-1,1-1 1,-3-1-1,0 0-28,-2-1 1,1 0 0,2 1-1,0 0 33,1 0 1,1-2 0,2-1-1,1 0 1,0 0 0,-1-1 0,0 0-1,-1-1-3,-1 2 1,2-1-1,2-1 1,2-1 28,3 3 0,0-1 0,-3-1 1,1 0-1,2-1 0,0 0 0,-1 0 1,0 0 31,0-1 1,1 2-1,0 1 1,1 0-46,2 1 1,-1-1 14,-4 1 1,-1-1 0,6-2 0,-1 0 0,-4 0 0,-1 0-1,2 0 1,1 0 0,0 0 0,1 0 0,0 0 0,0 0 0,-1 0-1,0 0-4,-3 0 1,-1 0 0,2 0 0,-1 0 18,1 0 0,0 0 0,-1 1 0,1 0 0,0 0 0,1 1 1,-1 0-1,0 0 4,-1 0 0,-1 0 0,-2-1 1,-1 1-6,-3 0 0,1 0 1,1-1-1,0 0 0,-3 1 1,0 1-1,-1-2 0,-1-1 10,-4 1 1,0-2 0,-3 1 0,-1-1-10,-2-1 0,-1-1 14,2 0 0,0-2 0,29-9 1,0-2-1,-8-1 0,-5-4 44,-1-1 55,0-2 1,-6-4 0,-4-2 0,-3-3 0,-1-5 467,0-3-542,-7-2 0,5-6 1,-5-1-1,1-2 1,-4-2 25,-3-5 1,-6-1-1,-2-8 1,-2-1-56,-2 1 0,-9 2-26,-4-1 0,-4-1 1,-1 7-1,0 2 44,0 6 1,-1-1-189,-4 7 124,3-1 1,-10 7 0,4 3 0,-2 7-1,1 4-58,-2 3 1,-2 11 0,-1 1 0,0 4-286,0 5 0,-1 7-235,1 6 0,0 4 0,0 4 0,1 2-44,4 2 1,-4-3-139,3 5 1,3 0 785,-3 4 0,1 0 0,-6 1 0</inkml:trace>
  <inkml:trace contextRef="#ctx0" brushRef="#br0">16706 17102 8569,'-33'2'-247,"2"1"0,4 3 0,6 1 1228,5-1-784,8-1 1,4-7 0,8-3 0,6-4-1,4-4 1,5-2 0,5-3 0,4-2 0,5-2-1,5-2 434,3 2 0,7-4 1,1 7-1,1 1-295,4-3 0,-5 10-225,-2-3 1,1 9-1,-4 0 1,-3 5-21,0 5 0,-8 9 44,-4 10 1,-9 4 0,-9 4 0,-3 3 283,-1 1 0,-3-3-148,-4 5-103,-6 0 1,-2 3-1,-6 0 1,0-1 0,-1 1 464,1-2-560,0-6 1,0 4 0,0-4 0,1 3 0,2 1 235,1-4-699,1-3 0,1 3 0,3 0 0,4-1 0,2-4-520,4-4 1,4 1 0,10-4 0,5 1 909,3 3 0,8 2 0,1 1 0</inkml:trace>
  <inkml:trace contextRef="#ctx0" brushRef="#br0">17275 18325 8229,'-41'-25'268,"6"-2"0,11 2 1082,13 4 0,22 10-1157,13 1-507,9 7 1,5-1 313,0 8 0,-6 11 0,3 7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1849 14088 24842,'19'-11'-158,"0"-3"1,0-2 0,3 1 0,5 0 0,4 3 0,4 2-1,3 4 1,5 1 1057,1 0-682,6 1 0,-4-1 0,6 0 1,2 2-1,1 0 0,2 0 0,0-2 1,0 2-1,-2 0-16,-3-2 0,4 3 0,-4-2 0,0 2 1,-3 2-1,-8 0-322,-5 0 0,1 0 177,-9 0-641,4 0 0,-18 2 1,0 2-1,-11 6 486,-11 3 1,-14 1 0,-14 0-1</inkml:trace>
  <inkml:trace contextRef="#ctx0" brushRef="#br0">1934 14160 21848,'6'-15'-1117,"-1"7"0,9 4 0,7 2 2449,4 2 0,11 13-928,7 6-481,6 6 1,2 8 0,-2 2 0,-2 3 0,0 4 0,-2 6 0,-6 1-173,-6 0 0,-4 4-434,-6 0 587,4-4 1,-11 9 0,3-4 0,-3-2-1,-2-2 1,0-4 0,2-2-65,3-1 1,-2-11 0,7-4 0,1-3 250,2-2 1,2 2-970,-1-6 774,1 6 0,-1-8 1,0 6-1,1-1 1,-1-2-1,1 2 1,-1-1-491,1-1 0,1 6 1,1-3-1,6 4-436,4 2 1,0-3 1145,11-2 1,6 3-1,7-5 1</inkml:trace>
  <inkml:trace contextRef="#ctx0" brushRef="#br0">14474 15027 30343,'-57'-35'-1184,"15"0"0,8-4 0,12 2 0,8 4 0,5 5-1238,4 3 2351,3 7 0,2-2 0,2 7 0,1 2 1,3 3-1,2 0 0,5 2 0,4 0 0,10 2 735,9 3 1,6 1 0,13 0 0,6 0-367,7 0 1,3 0 0,-29 0 0,0 0 0,2 0 0,1 0 77,0 0 1,1 0-1,1 0 1,1 0-829,2 0 1,0 0 410,-1 0 1,1 0 0,2 0 0,0 0-1,0 0 1,-1 0 0,-2 0 0,-2 0 0,-2 0-1,-1 0 1,36 1 0,-2 3-217,-4 0 0,-12 7 189,-5-1 0,-12 2 1,-4 4-1,-11 5-1076,-9 7 1144,-12 1 0,-2 9 0,-7-1 0,0 11 0,0 6 0</inkml:trace>
  <inkml:trace contextRef="#ctx0" brushRef="#br0">14687 15425 19367,'-60'-27'-696,"7"-5"1,12-2 1006,14 0 0,24 11-117,12 4 0,24 8 0,21 3 0,17 2-56,-27 4 1,0 0-1,0-1 1,1 0-366,4 1 1,1-1-158,1 1 1,1 0 0,7 1 0,2 2 0,4-1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6740 8402 30603,'-10'-14'-2629,"1"-1"1,-1 1-1,1 2 1960,-1 2 1,9 4 0,1 6 0,8 1 0,6 4 1176,5 5 0,9-2 0,13 1 0,10 0-302,10-1 1,17-1 0,-33-7 0,1 0 0,8 0 0,1 0 0,8 0 0,2 0 0,6-1 0,2 0 101,4-1 1,1-1 0,-23 1 0,0 0 0,1-2-1331,-1 0 0,0 0 0,1-2 1097,0 0 0,0-1 1,1 0-1,-1 1 0,0 0 1,-1 0-1,0-1 0,0 0 1,0-1-1,25-3 0,-1 0 1,-5 1-1,-1 0 0,-2 0 1,-1 1-1,-4 1 0,0 1 7,-1 1 0,0 1 0,2 3 0,-1 1 211,-7-1 1,0-1 0,-1 2 0,-2 1 0,-9 0 0,-1 0-1,-3 0 1,-1 0 413,36 0 1,-14 1-833,-7 4 0,-12-2 0,-14 5 0,-6 0-1177,-6 0 294,-9 2 1008,-10 4 0,-8-6 0,-6-2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18213 18524 14790,'-36'-21'-305,"-3"4"0,5-5 0,3 1 0,1 2 0,3 2 0,5 1 555,8 4 1,1 1 0,8-4 0,2 1-1,1 0 55,2 0 1,8 1-1,5 4 1,6 4-60,3 3 0,3 2 1,10 0-1,6 0 1,7 0-1,4 0 339,6 0 1,5 5-149,8 0-393,7 0 1,-36-3-1,1 0 1,5 1-1,0-1 1,3 0-1,1-1 1,4 0-1,0 0 1,4-1-1,0 0 1,3 0-1,1 0-13,-2 0 1,1 0-1,0 0 1,0 0-152,-4 0 1,0 0 0,1-1-1,-1 0 1,-3 0 0,0-1 0,-2-1-1,0 0-27,-4-1 0,-1 0 0,-3 2 0,0 1-510,-6-1 1,0-1 469,38-5 0,-14 6 0,-5-2 0,-10 2 0,-11 2-1573,-7 0 534,-9-6 0,4 4 1226,-7-3 0,0 4 0,-5 1 0</inkml:trace>
  <inkml:trace contextRef="#ctx0" brushRef="#br0">1536 9312 22976,'-14'0'-187,"0"0"0,-1 0 1,1 0-1,0 0 1,0 0-1,-1 0 1,1-2-33,0-3 1,0 4 0,0-4-1,-1 4 1,1-1 444,0-3 0,0 4 0,1-6-611,4 1 69,2 4 1,9-4 0,3 6 0,4-1 879,4-4 0,6 3-465,0-3 0,6 4 0,0 1 0,5 0-114,3 0 1,7 0-1,-2-2 1,4-1 35,6-2 1,-1 1 10,10 4 1,-3-2-1,7-1 1,-4-2 12,-5 2 0,4-3 71,-4 1 0,-10-1 0,-4 3 0,-8-2 457,-6 2 1,-5-1-758,-9 0 1,-7 2 0,-11-3 0,-10 4-27,-7 1 1,-2-5-1,-11 0 1,-1 2 127,-2 2 0,-2-4-36,0 0 1,2-4 0,2 2 0,3 1 243,1 0 0,2-1 144,4 3 1,4 0 52,6-5 0,10 6-76,18-2 1,13 4-1,16 1 1,5 1-50,4 4 1,4 1-96,5 4 1,0 2-1,-6-2 1,-7 2-22,-8 3 1,-12-1-596,-4 0 0,-12 7 1,-12 2-1,-16 6-634,-13 4 1,-12-2 1217,-16 7 0,27-16 0,-1 1 0,-3 2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6996 5004 25584,'-23'0'-631,"4"-3"0,5-5 1,5-6-1,4-2 416,3 0 0,4 4 1,3 2-1,4 5 1,4 2 344,1-1 0,2 0 1,3-3-1,3-1 1201,0 0-1178,5-2 1,0-4 0,8 1 0,-1 2 0,3 2 0,1-2 0,4-2 23,4-1 0,14 0 1,2 0-1,6-1-29,3 1 0,6 5-218,-37 3 0,1 2 131,7 2 1,0 1 0,-4-3 0,1 0 0,3 2 0,0 1 0,-2-1 0,0-1 0,-1 1 0,1 1 55,1 0 1,-1 0-1,1 1 1,0 0-1,0 0 1,0-1 0,-1-1-1,-2 1-499,0-1 1,-1-1-1,36-3-260,-3 1 605,-3-3 0,-10-1 0,-6 1 1,-10 0-1,-6 0 0,-4-2 1,-3 1 72,-2-1 0,-8 6-124,-5-6 1,-4 7 0,0-2 0,-1 4-1309,0 1 1396,0 6 0,0-11 0,1 4 0</inkml:trace>
  <inkml:trace contextRef="#ctx0" brushRef="#br0">15171 7663 25997,'-5'-15'-4400,"0"1"1,2 0 924,2 0 3466,1 0 0,0-1 1,0 1-1,0 0 0,0-2 1,1-1-1,4-4 1,3 1-1,1-2 0,1 1 1,1-1 276,1 0 1,-2 0 0,-1-4 0,2 4-61,2 2 0,-3-1 1,-3 4-1,1-2 34,0 2 1,-3-4-156,4 2 0,-5-6 0,0 3 0,0-2-444,0 0 1,-1-4 627,7-5 0,-5-1 1,3 6-1,-1 0 191,1-1 1,-5 2-451,2 4 1,2 2 0,-1 7-322,2 0-53,-5 6-30,10-5 622,-6 12 0,8-6 1,-1 7-1,2 2-80,3 3 1,3 2 0,6 8 0</inkml:trace>
  <inkml:trace contextRef="#ctx0" brushRef="#br0">15512 6923 27895,'0'-14'-2734,"0"5"1,0-1 0,0-1 2264,0-1 1,6 4 0,5 1 0,7 3 1006,5-1 0,6-1 1,4 2-1,7 0 1,5-1-1,7 0-72,4 0 0,2-1 0,4 3 0,4-3 127,4-2 0,4 3-482,-34 0 0,1 0 0,34 1 0,-32 0 1,0 0-1,-1 0 0,-1 0-103,1 0 1,0 0 0,4 2 0,0 1 4,1-1 0,1-1 0,-2 0 0,1 0 0,-1 0 0,1 1 0,0 0 1,-1 1 478,1 0 1,-1 0 0,2 1 0,1-1-346,3-2 1,0 1 0,-2 1-1,1 0 1,2-1 0,0 0 0,0 1-1,0 0-185,1 1 0,1 0 0,1 0 0,2 0 0,0 0 0,0 0 0,2 0 0,-1 0-38,-1 0 0,1 0 0,-1 0 0,1 0 51,0 0 1,0 0 0,0 0-1,1 0 1,2 0 0,0 0 0,1 0-1,-1 0-23,-1 0 1,-2 0 0,0 1 0,-1 0 24,-1 1 0,0 0 0,1-1 1,-1 0-1,1 1 0,0 1 1,-1-2-1,1-1 35,-2 1 1,0-2 0,-1 1 0,1-1 40,0-2 1,1 1-1,3 1 1,0 0-1,1-1 1,0 0-1,0 0 1,0 1 1,-2-2 1,0 1 0,2 1 0,0 0 49,1-1 0,-1 0-93,-1 0 0,0 2 0,4 0 0,0 0 0,-3 0 0,0 0 0,-2 0 0,0 0 0,1 0 0,-1 0 15,-2 0 0,1 0 0,1 0 0,1 0 1,-3 0-1,1 0 0,-2 0 0,0 0 16,0 0 1,0 0 0,0 0 0,0 0-24,1 0 0,0 0 0,1 0 0,1 0 0,-1 0 1,-1 0-1,-1 0 0,-1 2-10,-1 0 1,-1 0 0,2-1 0,1 0-1,-1 1 1,0 1 0,2-2 0,0-1 17,0 0 1,0 0 0,-1 0-1,0 0-14,-3 0 1,-2 0 0,0 0-1,-1 0 1,3 0 0,0 0 0,-1 0-1,1 0 18,-1 0 0,0 0 0,-2 0 0,-1 0-8,-1 0 0,-1 0 0,0 0 1,-1 0-1,3 0 0,-1 0 0,-2 0 1,1 0 35,-1 0 0,0 0 0,1 0 0,0 0-40,-1 0 0,-2 0 1,2 0-1,-2 0 0,-1 0 1,0 0-1,-1 0 1,1 0 30,0 0 1,-1 0 0,1 0 0,0 0-12,-1 0 0,1 0 0,0 0 0,-1 0 0,2 0 0,-1 0 0,1 0 0,-1 0 35,0 0 0,-1 0 0,3 0 0,-1 0-44,36 0 0,-36 0 0,1 0 0,1 0 0,-1 0 0,1 0 0,0 0 18,0 0 1,0 0 0,0 1 0,-1 0 3,1 1 1,-2 0-65,0-1 1,-1 0 0,4 4 0,-1 1 0,-2-2 0,-1-2 0,1 1 0,-1 1 0,-1 0 0,-2 0 0,1-1 0,-1 2 0,37 4-146,1-1 1,1 3 153,-8-6 1,2 1-1,-12-3 1,-2 2 71,-6-2 1,1-1 158,-7-2-171,-6 0 1,-1 0 0,-7 0-1,-1-2 1,-4-1 0,-3-2-1,-2 0-144,-3-1 1,-1 5 46,-5-4 1,1 2-75,-1-2 263,-6 3 1,3-2-319,-7 8 1,6-1-335,-5 7 1,-1-1-1,-4 6 1,0-1-891,0 0 1,5-4 816,0-1 1,0 1 0,-5 4 0,0 0-676,0 0 0,0 0 431,0 1 0,0-1 0,0 2 0,0 1-3382,0 2 3631,0 6 1,0-3 0,0 7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2T10:51:47.27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6503 229,'-49'0,"6"0,25 0,-2 0,0-1,1-1,0 0,3-2,1 2,0-1,-6-6,4 7,-6-7,6 6,-1-2,1-1,-2 1,-2-1,-1 0,-1 1,2-2,2 3,1-1,3 1,1 0,-4-2,5 1,-8-1,8 2,-4 2,-2-2,4 2,-1-3,0 3,4-2,-9 0,7 0,-4 0,-2-1,3 1,-6 1,4 1,-2 2,-1 0,-4 0,1 0,-1 0,1 0,0 0,0 0,0 0,1 0,0 0,-1 0,-3 0,0 0,2 0,0 0,2 0,1 0,0 0,0 0,0-2,2 0,-1 0,1-2,-2 2,0-3,0 1,-2 1,2 1,-3 2,1 0,1 0,-1 0,2 0,1 0,0-2,2-1,-2 1,5 0,-1 2,2-1,3-1,-4 0,2 0,-2 0,2 0,1 0,-5-1,3 3,-3 0,4-2,1 0,-5-1,1 1,-1 2,4-2,0 0,0-1,-2 1,0 2,0 0,0 0,-2 0,-1 0,1 0,2 0,2 0,-2 0,-4 0,-1 0,-3 0,0 0,-1 0,-2 0,-2 0,-1 2,-1 2,0 1,3 1,0 1,0-2,1 0,-1-1,0-1,1 0,-1 1,3-2,1 1,3 1,-1-2,1 1,-1-2,-1-1,2 0,0 0,0 0,0 0,-2 0,0 0,1 0,0 2,0 0,2 1,1-1,2 0,-2 0,-2 0,-1 0,-1-2,-1 0,-2 2,-1 1,-3-1,-4 3,0-3,-2 3,-1 0,1 0,-7 0,0-2,-1 2,4-3,2 1,1-1,-4 0,-3 1,0 1,1 1,3-2,0 0,0-3,-1 1,1-1,2 0,0 0,4 0,2 0,4 0,3 0,0 0,2 0,-1 0,0 0,1 0,-1 0,0 0,2 0,-1 0,1 0,5 0,1 0,2 0,-2 0,-2 0,0 0,-2 0,1 0,-2 0,-1-2,2 0,-1 0,2 0,-3 1,-2 1,2 0,-1 0,1 0,0 0,0 0,2 0,-1 0,1 0,1 0,1 0,-1 0,0 0,0 0,3 0,0 0,0 1,-3 1,-2 2,2 0,-1 0,1 0,0 0,0 2,0-1,2 1,2-2,1-1,0-1,-4-2,3 1,-3-1,5 0,-1 0,-3 0,3 0,-7 1,6 2,-7-1,6 0,0-2,2 0,0 0,-7 0,5 0,-6 0,8 0,0 0,-4 0,1 0,-2 0,5 0,0 0,-4 0,3 0,-3 0,1 0,4 0,-4 0,0 2,5 0,-8 3,11-1,-6 1,-1 0,5-2,-6 1,5-2,-3 0,0 3,0-2,1 0,-3-3,4 0,-6 0,7 0,-6 0,4 0,-3 0,2 0,1 0,-1 0,1 0,-1 0,0 0,0 0,1 0,-1 0,1 0,-2 0,-2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2T10:51:51.40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6443 231,'-64'0,"4"0,12 0,1 0,-4 0,0 0,-4 0,-1 0,-10 0,3 0,2 0,2 0,11 0,-3 0,3 0,-1 0,-1 0,2 0,2 0,1-5,0 0,0-1,0-1,5 1,5-1,0-3,5 0,1 3,4 0,5 3,2 2,4 0,-1-2,0 3,-6-2,4 3,-3 0,4 0,-3 0,-3 0,0 0,-3 0,-3 0,-1 0,-5 0,-3 0,-1-2,-3-1,0-2,-2 1,-2 1,0 1,1-1,3 0,3 1,1-3,3 0,0-2,0-3,3 1,1 0,3 3,-2-1,-1 2,2 2,0 0,1 2,-1 1,-1 0,1-1,-1 1,1 0,-1 0,0 0,-2 0,-1 0,0 0,-2 0,2 0,-2 0,0 0,0 0,-1 0,1 0,0-2,0-1,-3 1,5-2,-1 2,3 0,2 0,-4 1,0 0,0 1,0-2,3 0,-2 0,0-2,-3 1,0-1,1-1,-1 2,2 1,0 2,0-1,1 1,-2 0,1 0,1 0,2 0,1 0,0 0,0 0,0 0,1 0,1 0,2 0,0 0,-1 0,-4 2,-2 0,-1 2,1 2,2 0,0 0,0-1,0 0,0 0,1-1,-1 1,0 0,1 1,2 1,0 0,0-2,0-1,-2-1,-1-1,1 0,0-1,0-1,-3 0,0 0,0 0,3 0,5 0,1 0,2 0,-2 0,-1 0,2 0,-1 0,1 1,-1 1,-1 0,0 0,-1-2,0 2,0 0,1 1,2 0,-2 0,3 1,-1 2,1-1,3 1,-1-2,1 0,-2 2,-1-1,0 2,1-3,2 0,1 1,1-1,-4 3,4-3,-6 2,4-3,0 1,0-2,1 2,1 0,0-1,0 0,-2 0,0-1,1 0,1 0,1 0,-6 1,4-2,-2 0,0-1,2 0,-2 0,3 0,-2 0,4 0,-7 0,4 0,3 0,-8 0,7 0,-2 0,-1 0,6 0,-7 0,-2 0,4 0,-1 0,-2 0,7 0,-8 0,2 0,4 0,-3 0,1 0,4 0,-8 0,7 0,-5 0,4 0,-5 0,5 0,-4 3,4 1,-2 2,1-1,-1 0,2 1,0-2,-1 2,1-2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brush xml:id="br1">
      <inkml:brushProperty name="width" value="0.05292" units="cm"/>
      <inkml:brushProperty name="height" value="0.05292" units="cm"/>
      <inkml:brushProperty name="color" value="#57D200"/>
    </inkml:brush>
  </inkml:definitions>
  <inkml:trace contextRef="#ctx0" brushRef="#br0">3100 11245 29939,'-24'-6'-407,"2"-4"1,2-1 0,1 2 0,0 4 0,0 2 0,1 0 0,3-2 0,0 2 997,1 1 1,5 2 0,-1 2-217,-1 3 0,5-2 0,1 6-971,3 2 1,9-4-1,4-3 1,8-4 1163,9-4 1,2-4 0,10-6 0,4-1 184,6 1 1,7-5-35,5 0-644,3-6 0,1 9 1,0-4-1,2 1 0,2 0 1,1 1-1,-3 4 190,-7 5 1,-5-2-266,-14 6 0,-5 0 0,-7 7-753,-10 2 0,-9 4 588,-15 7 0,-12 5 0,-11 2 0,-6 2-1337,-4 0 1,0-1 562,-6 6 0,-1-1 847,-4 1 0,-2-1 0,-7 0 0</inkml:trace>
  <inkml:trace contextRef="#ctx0" brushRef="#br0">2944 11359 26226,'0'-14'-4916,"0"-1"1,0 1 4957,0 0 0,6 1 1,3 2-1,4 3 2328,1 2 0,5 1 455,0 5-2579,6 0 0,-9 0 0,3 0 0,-3 2 0,-2 3 0,0 4 1,1 4-419,-1 1 1,-5 2-127,1 3 1,-7 3-1,3 6 1,-1 2-842,0 4 0,-1 2 1157,-4 7 1,0 2 0,0 6 0,0 6-223,0 1 1,0 5-370,0-1 1,0 4-1,0-4 0,0-2-790,0-2 1,0-1 895,0 0 0,0-2 1,0-1-1,0-3 52,0-2 0,0 3 475,0-5 0,0 7 1,-1-4-1,-2 3 101,-2-1 1,-1-5-232,1 5 0,3-1 0,-2 2 0,2-2 20,2-2 0,2-8 16,2-8 0,1-4 0,8-6 1,2-5 593,1-7 1,6-5 327,2-6 1,5-6-1,2-5 1,4-7 1275,1-5 1,1 0-1160,0 0 0,8 1 0,-7-2 0,-2 5 1844,0 3 0,-6 4-2849,3 2 0,-4 4 0,-5 6 0,-5 0 0,-4 0 0,0 11-599,-1 3 1,-5 10 0,-1 1-1,-3 7 513,-7 6 0,-10 3 0,-10 1 0</inkml:trace>
  <inkml:trace contextRef="#ctx0" brushRef="#br0">18512 8885 27037,'0'-9'-3277,"0"-1"0,2 1 0,2 1 2233,6 3 1129,2 10 1,4 3-1,2 8 1,1 1-1,-2 4 1,-1 1 0,-2 3-1,0 2 1,0 1-778,1 1 490,-8-1 0,5 1 0,-6-1 1,0 0-1,0 2 0,-1 2 1,0 1-913,0-1 0,1-2-205,-1-2 1,1 1 779,4-1 1,8-6 0,-2-1 0</inkml:trace>
  <inkml:trace contextRef="#ctx0" brushRef="#br0">18498 8828 26952,'0'-15'-4828,"0"-3"0,0-1-427,0 2 5636,6 7 0,-1-1 1,7 7-1,4-1 0,0 0 1,1 0-1,1 1 0,2-1 1,2 0 762,4 2 1,7 0 0,5 0 0,3-2-219,2 2 0,4-4-533,0 3 1,13-3 0,4 4 0,7-3 15,4-2 1,-33 6 0,0-1-375,1-1 0,-1-1 0,2 1 0,-1 0 0,5-2 0,1 1 0,0 1 1,1 0 603,1 1 1,1 0 0,2-3 0,1 1-311,-3 0 1,0 0-1,4 1 1,0 0-1,1 0 1,0-1 0,4 0-1,0 0-230,2 1 1,0 0 0,1-1 0,0-1-116,0 4 0,0 0 1,1-3-1,0 0 1,1 2-1,2 0 0,2 0 1,0-1-17,3 2 1,0-2 0,0-1-1,1 1-7,-3 1 0,0 1 1,1-1-1,0 0 0,1 1 1,1 0-1,0 0 0,2 0-9,-1 0 1,0 1 0,1-2 0,1-1 36,-4 2 1,1 0 0,2-3 0,1 0 0,0 2 0,-1 1 0,2 1 0,1-1-14,-1 1 1,0 1 0,-1-3 0,-1 1 50,-4-1 1,-1 1-32,2-1 0,2 1 1,1 2-1,0 0 0,3 0 1,0 0-1,-1 0 0,0 0 1,-2 0-1,0 0 46,-1 0 0,0 0-43,0 0 0,0 0 0,1 0 0,1 0 1,0 0-1,-1 0 0,1 0 0,0 0 0,-3 0 1,0 0 24,-1 0 0,-1 0-9,3 0 0,-1 0 0,-1 0 0,-1 0 0,3 0 0,-1 0 0,-2 0 0,-1 0 1,-2 0-1,-2 0 7,-1 0 0,-1 0 13,-1 0 1,0 0-1,3 0 1,-1 0-1,1 1 1,-1 0 0,-1 0-1,-1 1 1,-1 1-1,-1 0 44,-2 2 1,-1-2-70,2-1 1,-1-1 0,-2 5-1,0 0 1,0-4 0,-1 0 0,-3 1-1,-1-1 1,-3 0 0,-2 1 0,0-1-1,-1 0 1,-1 0 0,0 0-5,0-1 1,-1-1-1,-2 0 1,-2 0-42,35 0 0,-10 0 0,-3 0 0,-1 0-34,0 0 0,-7-1-194,-8-4 267,-2 3 1,-9-9 0,-3 5 0,-3-2 0,-3-1-115,-3 1 0,-1 0 1,-7 5-1,-3-2-622,-1 2 156,1-5 1,1 6 213,0-3 0,-4 4 194,-1 1 0,-4 0 85,5 0 82,-7 0 96,3 0 0,-6 1-616,0 4 0,0-2 1,0 7-1,0 1-358,0 2 0,-6 1 583,-4 0 0,2 2 0,1 1 0,-1 4-613,0 1 1,3 2 298,-4 4 0,5 0 0,0 1 0,2 1-650,2 3 0,0-1 595,0 5 0,0-5 1,0 3-1,0 0-648,0 2 0,0-2 1306,0-2 0,0-3 0,0-1 0,2 1-27,2 3 1,0-3 17,5 3 0,0-1 1,6-1-1,-1 3 132,0-3 0,-1-1 18,-4-1 0,4-1 0,-4-1 0,2-2 635,-1-1 148,3-7 673,-12 4-1039,5-13 0,-7-4 1215,-4-8 1,-3 1-1350,-6-7 0,3 7 0,-2-2 0,-4 2 309,-4-2 0,-2 4-315,-6-4 0,-1-1-1,-4-1 1,-8 1 240,-3 0 0,-15-4-319,-2 5 1,-8-6-1,-7 3 1,36 4-1,-2-1-74,-1 0 0,0 1 0,-3 0 0,-1 0-31,3-1 1,0 0-1,-2-1 1,-1 1 0,2 2-1,-1 0 1,0 0 0,-1-1-282,0 2 0,0-2 0,0-1 0,1 1 216,4 1 0,1 1-151,-1-4 1,0 1 0,0 4 0,0 0 0,-1-2-1,1 0 1,0 1 0,0-1 0,-36-2-45,5 2 0,-2 0 1,-1 0-1,0-2 62,-1 2 0,1-3 26,1 1 0,2 0 0,-7 4 0,41-1 0,0 1 4,-39-4 1,0-1-43,3 1-49,3 3 0,31-1 1,-1 0-1,2 2 0,0 0 1,-2 0-1,0-1 1,1 0-1,1-1-79,-2 2 1,2-1 63,-37-6 0,37 7 0,-1-1 0,-37-6 1,1 2-1,6 3 24,4 1 1,1-2 0,-4-1 0,2 0 130,2-1 1,3 4-68,2-3 1,2-1-1,-6 1 1,-2 1 40,-2-3 1,4 6-58,0-4 1,-1-1 0,-6 1 0,-1 0 69,-2-1 0,5 4-76,5-2 1,0-3 0,-7 2 0,0 2-35,2 2 1,2 1-36,7 0 0,2 0 0,-6 0 1,-1 0-143,3 0 0,-4 0 130,6 0 1,-4 0-1,1 0 1,-1 0-109,-2 0 0,-3 0 128,9 0 1,-6 0 0,0 0 0,-5 0 3,-2 0 1,0 0 43,9 0 0,-2 0 0,5 1 0,1 2-14,4 2 1,-2 5-15,8-6 1,1 3-1,-1-4 1,-2 3-28,-1 2 1,3-3 18,0 4 1,-2-4-1,-4 3 1,-1 0-57,4 0 0,1-3 52,-3 4 0,0-4 0,2 3 1,1 0-63,2-1 0,6-3 77,-1 0 0,3 3 0,1-1 1,2 0 0,3 1 0,-3-3 70,3-4 0,2 2 1,-2 1-1,-2 2 38,-1-2 1,3 0 211,1 2-253,5-4 0,-9 6 0,3-6 0,-2 2 0,1 2-34,1-2 1,0 4-1,-3-3 1,2 1 20,1 2 1,6-6-38,-1 4 0,-2 1 0,2-1 0,1-2 126,2-1 0,2-2-80,-1 0 1,1 0-1,0 0 1,1 0 234,3 0 0,2 0-218,3 0 1,3 0 0,-3 0 0,3 0 97,2 0 1,0 0-93,0 0 0,-2 0 1,-1 0-1,-2 0 17,1 0 0,-2 0-26,1 0 1,-5 0-1,4 0 1,-1 0 59,0 0 0,1-2-126,1-3 1,3 4-1,-3-4 1,5 2-10,4-2-953,-2 4-1205,10-6-1001,-4 7 2642,6 13 0,-6 3 0,-2 12 1</inkml:trace>
  <inkml:trace contextRef="#ctx0" brushRef="#br1">25109 8132 8272,'6'-29'-228,"-3"3"0,5 0 1,0 4-1,-1 2 1,0 1-1,0 0 0,1-2 326,0-1 0,-4 5 1,4-4-1,-1 2 0,-4-1 1,-2-1 51,-1 1-119,0 1 1,-1 4 0,-4 1 0,-5 0 0,-2 0 0,-2 0 0,-1-1 10,1 1 1,0 0 0,-2 0 0,-1 1 18,-2 4 0,5-4 113,4 3-112,1-2 0,-1-2 0,2-1 0,0 1 1,2 0-1,0 0 0,1-1 474,-1 1 1,4 0-386,-3 0 1,4 0-1,1-1 1,0 1 170,0 0 0,0 0 235,0 0-540,0 6 1,0 0-327,0 3 1,0 5 171,0 0 0,0 6 0,0 9-198,0-1 149,0 0 262,0 0 1,0 2-1,1 1 1,3 2 0,0-1-1,1-3 1,0 1 263,-1 3 1,1-3-243,-5 3 1,5 3 0,0 0 0,-2 2 21,-2 0 1,1-1-77,3 6 1,-4-1 0,4 2 0,-3 2 1,-2 1 0,0 6-10,0-1-1,0-3 0,0 9 0,0-4 0,1-1 1,2 1 25,2-4 0,1 5 0,-2-4 1,2-1 25,2-3 0,-3-3-44,4-2 0,-4 2 0,4 0 1,2 1 19,2-5 1,-4 4-70,1 4 0,-2 0 0,3-2 0,-3 3-54,-2 1 0,4-3 50,-6 5 0,6 0 1,-5 5-1,-2-1-18,-2 1 0,-1-5 27,0 0 1,2-5 0,1 3 0,2 1 74,-2-1 0,-2-5 173,-1 3-162,7-4 1,-4 3-1,6 2 1,1-1-1,1 3 272,3-1-329,-3-4 0,10 7 0,-7-6 0,2-1 1,1-1-1,2 1 0,-1 1 17,-3-1 0,0-2-365,-1-2 285,0-6 1,-1 5-1,-2-3 1,-3 3-1,-1 0 3,1-4 1,-4 4 0,2-3 0,-1 3 9,-1 1 0,1-4 23,-5 0 0,2-6 0,1 6 0,2 0 50,-2-2 0,-2 0 37,-1-3-29,0-3 1,0 4-1,0-5 1,0-1 0,0 0 309,0 0-308,0 0 0,0 1 1,0-1-1,0 0-6,0 0 0,0-4 1,0-1-138,0 2 0,0-3-859,0 2 1,0-6-258,0 6 1,-1-2 1197,-4 1 0,-3 4 0,-6-5 0</inkml:trace>
  <inkml:trace contextRef="#ctx0" brushRef="#br1">18697 8146 8303,'-41'-14'-55,"1"0"0,4 1 0,1 2 0,5 3 0,3 0 0,5 2-60,2-1 0,-4 3 0,5 2 0,2-1 90,1-2 0,6-4 0,2 2 0,0 0 63,1-5 55,3 6 1,-7-6 0,7 2 0,0-3 324,3-1-395,1 6 0,6 2 1,5 6-1,7 0-28,5 0 1,4 0 4,2 0 0,5 0 1,4 0-1,3 2 25,2 2 1,4-2 10,1 3 1,7-4 0,2-1 0,8 0 109,4 0 0,10 0-75,-36 0 1,0 0 0,0 0 0,2-1 0,4-1 0,2 0 0,0 0 0,2-2-250,-1 0 1,2 0 0,2 2-1,0 0 182,-2-3 1,1 0 0,1 3-1,0 1 1,1-2 0,1 0-1,1 0 1,-1 1-8,1-1 1,1 1 0,1-1 0,1 1 2,-3 2 0,0 0 1,3 0-1,0 0 0,-2 0 1,1 0-1,1 0 1,-1-1-85,2-2 0,-1 1 0,0 1 0,-1 0 41,-3-1 0,-2 0 0,1 1 0,0 0 0,1 1 0,-1 0 0,1 0 0,0 0 18,-1 0 1,-1 0 0,1 0 0,-1 0 30,-4 0 0,0 0 0,1 1 1,1 0-1,4 0 0,0 1 0,0 0 1,0 1-14,2-2 1,-1 1-1,0-1 1,0-1-10,-2 0 1,0 0 24,3 0 0,0 0 0,-1 0 0,1 0 0,1 0 0,1 0 0,-1 0 1,0 0-1,-4 0 0,1 0 132,-1 0 1,0 0-127,-1 0 1,0 0 0,1 2 0,1 1 0,-1 0 0,0-1 0,-2 0-1,0-1 1,-3 0 0,-1 0 41,-1-1 0,0 0-25,-4 0 0,-1 0 0,3-3 0,-1 1 0,-4-1 0,-1 1 0,36-3 0,-9 1 0,-7-3 1,-5 1 112,-5 0 1,-9-4-137,-10 5 1,-5-4-16,-4 4-19,-10 0 0,-9 1 1,-10-1 18,-4 2 0,-4 0-255,-1-2 0,-2 3 1,-3-4-1,-5 1 521,-3 1 1,4-6-272,-1 5 1,0-4 0,-4 3 0,-1-2-14,1-3 1,0 4 104,-1 3 1,1-3-1,-2 1 1,-2 0 108,-1-1 0,0-2-60,4 4 1,1 0 0,1 5 0,2-1-88,1-4 1,7 3-101,-2-2 0,9 4 0,7 4-15,6 6 0,13 3 61,12 1 0,12 0 1,9 0-1,1 2-1,4 3 1,-5-3 170,-1 3-141,-4-4 1,-8-2 0,-3-2 0,-4-1 0,-7 1 100,-8 1 0,-14 3 1,-16-1-1,-12 2-209,-13 3 0,-15 3-793,-10 6 482,-3 0 1,-2 7 0,-1 2-1</inkml:trace>
  <inkml:trace contextRef="#ctx0" brushRef="#br1">26062 7961 28793,'-8'-6'-3457,"0"3"1,5-7 2390,-2-1-1063,0-1 2434,11 4 0,2 1 1,8 7-1,3 0 0,5 0 1,4 0-1,4 0 209,1 0 0,6 0 1,1 0-1,6-1 210,6-4 0,-2 3-466,3-2 0,-1 2 0,5 2 1,-1 0-227,1 0 1,0 0 221,0 0 0,-5 0 0,0 0 0,4 0 881,4 0 0,-7 0-644,4 0 1,-9 2 0,1 1 0,0 2-502,3-2 0,-5 0-60,-4 2 0,-1-4 0,-5 4 0,1-3-62,0-2 1,-8 4-38,-2 1 0,-1 0 1,-8-5-30,-2 0 114,-7 0 1,-4-7-1,-8 0-428,-2-1 0,1-3 0,-7 4 0,-1-1-57,-2-3 1,4 3 279,-1-1 0,3 4 1,-5-4-190,3-2 0,4 3-688,-4-2 263,6 7 193,-4-3 1,9 6 875,3 0 75,3 6 1,4 2 0,-2 6-529,-6 0 1,-2 1 0,-2-1 0</inkml:trace>
  <inkml:trace contextRef="#ctx0" brushRef="#br1">11432 11458 20507,'0'-23'-999,"0"-1"1,0-1 0,0-2-1,0-2 1,-2 1 0,-1 0-1483,-2-1 2472,-6 1 0,3-5 0,-5 1 1,2 4-1,2 4 0,-1 2 1,1 1-1,1-1 0,0 2 0,2-1 1,0 4 117,2 1 0,3 0 0,1-1 0,0-2 93,0 1 0,6 1 704,4-2-626,2 3 0,-2-6 0,-1 5 1,2-2-1,0 1 0,0 3 0,-3 0 471,-1 1 0,-1 5 1179,-1-1-453,-4 7-1143,6-3 1,-7 12 0,1 5-1,2 6 159,2 7 0,1 3-312,-1 1 0,-2 6 0,5 2 0,0 5 6,0 8 1,0 5-137,1 3 1,2 6-1,-4 6 1,-1 10 70,-3-34 1,0 0 0,0 3 0,-1 1-166,-2 0 1,0 1 0,0 3 0,0 0-1,0 2 1,-2 1 0,1 0 0,-2 1 53,-2 0 0,0 0 0,-1-1 0,0-1 7,-1-5 1,-1-1-1,1 1 1,0 0-1,-1 0 1,0-1-1,0 0 1,1-1 120,0-3 1,-1 0-1,0-4 0,1 0-43,2 25 0,0-3 0,5-6 0,0-2-122,0-3 0,5-9-178,0-10 1,6-3-1,-2-3 1,4-3-284,1-5 1,0-8-217,0-2 0,1-4-1777,-1 5-149,0-7 1380,-6 3 1,-13-6 1479,-9 0 0,-16-6 0,0-2 1</inkml:trace>
  <inkml:trace contextRef="#ctx0" brushRef="#br1">11261 10819 26953,'-27'-29'-1911,"2"1"1,3 1 0,1 2 0,4 3 1419,1 1 1,-3-3-1,0 5 1,2 2 2058,1 1 0,6 2 0,2 0-1713,2 0 1,0 4-22,1 1 0,5 1 1,0-2-1,8 4 1105,5 0 1,2 2-384,4-5 0,5 6 0,9-3 0,7-1-108,6-2 1,6 1 160,9-2 0,4 1 1,8-5-1,6-1-12,-35 8 0,2 0 0,-2 0 0,2 0-390,6 0 0,0 0 1,-2 0-1,0 0 0,4-1 1,1 1-1,0 0 1,2 0-163,1 0 0,1 0 0,-4 0 1,0 0-46,2-1 0,0 1 0,-2 1 0,1 0 0,1 0 0,1 1 0,1 0 0,0 0 0,3 0 0,0-1 0,-2 1 0,1-1 0,1 1 0,-1 1 0,-1-2 0,-1 1 0,2 2 0,0 1 0,0 0 0,1-1 0,1 0 0,0 0 0,-3 2 0,-1 0 0,2-1 0,1 0 0,-3 0 0,-1 2 0,-1 0 0,0 0 0,0 0 0,1 0 0,1 0 0,0 0 0,-3 0 0,-1 0 0,2 0 0,0 0 0,-5 0 0,0 0 0,0 0 0,0 0 0,0 0 0,-1 0 0,1 0 0,0 0 0,-1-2 0,-1-1 0,2 1 0,0-1 0,-1 1 0,-2 0 0,-1 1 0,0 2 0,0-1 0,-1 0 0,2 0 0,-1 0 0,-3-1 0,0 0 0,-2-1 0,-1-1 0,37 2 0,-10-4 0,-1 4 0,-1 1 0,-15 0 0,-5 0 0,-9 0 0,-9 0 0,-1 0 0,-1 0 0,-3 0 0,-4 0 0,-10 1 0,-3 4 0,0 4 0,-1-1 0,-3 2 0,2 1 0,1-3 0,-1 1-221,-3 1 0,6 4 0,-5 0 0,3 0 0,0 0-247,1 1 1,2-1 0,-3 2 0,1 1-602,-1 2 1,4 5 499,-6-5 1,1 6-1,-5-1 1,0 4-547,0 5 0,0-1 144,0 6 919,0-7 0,0 12 0,0-2 0,0 5 0,0 0-154,0-2 1,0 0 0,-2 4-1,-1 2 157,-1 1 1,-3-1 25,2-2 1,-1 2-1,-5 7 1,2 0 108,-2 0 0,-2-2 6,-1-3 1,-1 3 0,1-2 0,0 2 131,0 2 1,0-2-159,-1-3 0,1 3 1,0-2-1,1 2 9,4 2 0,-4-5-34,4 0 0,-4-6 0,-1 4 0,0 1 33,-1 1 1,1 2-74,0-7-74,0-3 1,4 7 0,2-7 0,2 0 0,3-4-747,1-4 553,2 4 0,2-9 0,1 6 1,3-3-1,2-4 144,3-4 0,2 0 0,1-2 0,0 1 108,1-1 0,-1-2 201,0-3-184,0-3 0,-1 4 0,-2-5 0,-3-1 0,0 0-49,0 0 1,-4 1 0,4-1-74,-1 0 0,-3-5-33,-4 1 0,0-1 0,0 6 15,0-1 0,0-5-19,0 1 0,-1-1 1,-2 5 58,-2 1 0,-5-6 179,6 1 1,-7-2 0,1 3 0,-1-2 73,2 2 0,-4-3 44,4 2 0,-6-3 1,-2 4-1,-4-3 325,-1-1 0,-1 2-139,-6-4 0,-1 1 0,-5-3 1,-6 2 543,-5-2 1,-7 4-508,1-3 1,-7 3-1,-4-3 1,-5 4 232,0 0 1,-1 5-567,-7-4 0,2 2 0,33-5 0,1-1 0,0 0 0,-1 0 76,-38 6 1,38-5-1,-1 1-181,2 0 1,-1 0 0,-2-2 0,-1-1 0,-1 1 0,-1 0-1,-2 0 1,-1-1-13,1 0 0,0 0 0,-3 2 0,-1-1-33,-2-2 1,-1-1-1,-1 1 1,-2 0 0,1-1-1,-1-1 1,1 2 0,0 1 19,3 0 0,1 0 1,2-2-1,1 0-16,2 3 0,1 0 0,0 0 1,1 1-1,1 2 0,1 1 0,0 1 1,0-1-172,2 0 0,0 0 0,-37 6-60,8 0 1,-2-6 0,-1 1-1,-2 1-30,2 1 0,3-2 255,5-1 1,-5-1-1,3 3 1,-3-1-72,1 1 0,2-3 93,-3 1 1,0-4 0,0 3 0,1 0 6,4 0 1,3-5 291,6 1-145,0-2 0,5-2 0,1 0 0,2 0 0,5 0 209,5 0 1,-1 0-1,7 0 1,3 0-130,5 0 0,0 0-155,6 0 1,-2 0 0,4 0 0,-2 0 33,1 0 1,3 0-471,0 0 245,1 6 1,0-4 0,0 4 0,-1-1 0,1 0-139,0-2-21,0-2 0,0 1 0,-1 1-440,1 2 1,6 1-1,3-1 480,4 4 1,1 4 0,0 1-1</inkml:trace>
  <inkml:trace contextRef="#ctx0" brushRef="#br1">2460 15297 21272,'-36'-14'-356,"-4"4"1,7 2 0,3 2-1,5 1 1,6 0-9,3 1 0,0-1 0,-1 5 863,-2 0 1,0 0 0,5 0 831,0 0-1245,6 0-104,1 6 1,12-3 0,1 5-1,4-1 1,4-3 0,5 1 0,5 0 778,6-2 1,4-1-569,9-2 1,6 0-1,5-2 1,7-1 248,11-2 1,5-6-292,-35 6 0,1 1 1,1-2-1,-1 1 0,2-1 1,0 1-1,3 0 0,1 0-238,2 0 1,0-1 0,-1 0 0,0 1-1,0 0 0,-1 0 119,-1-1 1,-3 0-1,34-1 1,-3-2-1,-8 3 1,-11 1 162,-14 0 0,-16 0 0,-10 4-603,-6-4 371,-5 4 1,-14-7-1,-4 5-451,-6-2 0,-5-2 66,4 3 0,-5 1 1,4-7-1,-3-1 227,-2-2 0,3 1 8,-2 2 1,5-2 0,-3 2 0,2-2-207,2-3 1,3 1 37,0 0 0,1 4 0,0 1-311,0-2 802,6 5 0,3 1 0,10 8 262,4 2 0,4 6-374,1-2 0,0 9 1,-1 1-1,-2-2-294,-1-1 0,-3-2 19,3 0 0,-4 0 0,-6 1 0,0 0-188,0 4 1,0-3-198,0 3 1,2-3-1,1-2 474,2 0 1,12 7 0,-1 1-1</inkml:trace>
  <inkml:trace contextRef="#ctx0" brushRef="#br1">2361 16107 24682,'-37'0'-271,"-1"0"0,10-1 0,6-3 0,4 0 0,4 1 1734,0 1-1404,0 2 1,7 0 0,9 0 0,9 0-1,10 0 1,5 0 463,9 0 1,6-5-1,7 1 1,4-1-139,3-2 0,8 0 1,4-8-1,4 1-138,5 0 0,-35 7 0,1 0-280,3 0 1,0-1 0,3-1 0,-1 0 0,-1-2 0,0 1 0,0 0-1,1-1 86,1 1 1,0 0-1,0-2 1,-1 0-46,-1 3 0,-2-1 0,-2 1 0,-2-1 0,25-2 1,-8 1 353,-8 1 1,-13 2 1554,-7-1-1619,-14 2 0,-16 3-326,-13-1 1,-2 0 0,-8 5-1,-1 0-103,-2 0 0,-1 0 144,-1 0 1,1 0 0,1 0-1,2 0-132,1 0 0,7 0 176,-2 0 1,8-5-676,1 1 270,7-1 1,3 0 0,9 1-1,6 0 375,4 3 0,-2 1 675,7 0-969,-7 6 0,2 2 0,-8 6 0,-3 0 0,-2 2-656,-3 3 0,-1 3 0,-4 8 0,-2 5 786,-6 8 0,-9 6 1,-3 8-1</inkml:trace>
  <inkml:trace contextRef="#ctx0" brushRef="#br1">11645 13776 25537,'6'-15'-1085,"-4"1"1,4 0 0,-1 0 916,-1 0 1,1-1-1,-5 1 1,0 0-1,0 0 1,0 0-5,0-1 0,0 1 1,-1 1-1,-3 2-195,0 2 0,-7 4 0,3-4 0,-2-1 250,1 2 1,-1 2 0,-4 6-1,-2 0 506,-3 0 0,4 0-245,-4 0 1,-4 2 0,1 1 0,-1 3-43,-1 2 0,0-5 53,-4 2 1,-5 1 0,0 1-1,-1-1 338,0 0 1,2 5-184,-6-1 0,5 2 0,-5 3 0,-2 0 740,-1 4 0,5-3-686,3 3 1,3 3 0,1 2 0,-1 3-212,-3 1 1,8 5-211,-3 0 1,9 5 0,1-3-1,6 1-384,2 4 0,7-5 129,-2-2 1,5 2 0,5-1 0,6 3-672,6 2 1,-1-2 351,3 0 0,3-5 0,0 3 1,2-2-615,0 0 0,-1 0 686,6-4 1,-5 4 0,1 0 0,3-1-323,4-2 1,3-7 679,-2 1 0,3-2 0,7 3 0,-1-2 158,1-3 1,0-3 249,-1-7 0,6 1 1,-1-5-1,-1 1 694,-2-1 0,4-1-379,-1-5 1,0-2-1,-2-3 1,0-4 580,3-4 0,-2-7-510,-8-4 1,1-3 0,-4-3 0,0-1 277,-1-3 0,-7 0-669,-8 1 0,0 1 1,-3-6-1,-5 0-127,-3 2 1,-3-1-251,-5 4 0,-8 2 0,-5-7 0,-6-2-556,-3-1 1,0-3 295,-2-3 0,-3 2 1,2-2-1,-5 3-465,-3 1 1,0 7 441,4 3 0,-1 4 1,-1 4-1,-3 3-183,3 1 0,1 4 509,1 7 1,1 2 0,0 5 0,-1-1 171,1 0 1,4 4 197,0 5 1,-1-2 0,-8 8 0,-3 4 300,-1 2 1,-5 2-98,-1-5 1,0 7 69,-4 2 0,-10 4 0,-2 2 1</inkml:trace>
  <inkml:trace contextRef="#ctx0" brushRef="#br1">4365 13889 21709,'0'-28'-690,"0"0"0,0-1 0,2 2 0,3 4 0,3 4 0,1 3 1971,0 2-803,-5-1 0,8 3-42,-2 2 1,-6 4 0,-4 6 0,-7 0-560,-6 0 0,-3 5 988,-3-1-843,3 8 1,-9-6-1,5 5 1,-3-2 0,0 1 433,1-2-293,-12 4 1,16-8 0,-9 3 0,3 1 0,3-1 0,-1 1-1,2-2 79,-1 0 0,2-1 4,5-5 1,0 5-13,0-1 413,6 1-645,1 1 0,9-4 0,3 3-2288,4-4 1909,-2 6 0,4-4 0,-5 6 0,0 4 0,2 3-55,0 3 1,-5 6 0,2-1 0,-4 4-234,-1 5 1,0 4 437,0 5 1,0 2 0,-1 5 0,-2 7-429,-2 4 0,-4 1-550,4-4 968,-6 0 1,8 2-1,-5 1 1,0 1-1,1-1 422,1-1 0,-3-2 0,4-1 1,0 1 100,-1 0 1,4-6-146,-2-4 1,-3 2-1,2 0 1,2 0 1927,2 0 1,1 3-2089,0-5 0,0 1 0,0-6 0,0 1-93,0 0 0,4-7-90,1-3 1,6 2 0,-1-2-1,2 0-347,3 2 0,-1-5 287,0 3 0,0 4 0,0 1 0,1 3-157,-1 1 0,-5-2-331,1 2 635,-1-8 0,1 16 1,-2-10-1,-2-2 1,-1-1-161,1 0 227,-4-6 1,4 9 0,-6-5 0,0-1 0,0 3 199,0-1 0,0-3 1,-2 4-1,-1-3 172,-1-2 0,-1-4-188,5-4 1,1 3 0,4-5 0,5 0-114,2-3 1,4-8 159,3-1 1,-2-7-1,7 1 1,1-2 308,2-2 0,6 0-290,1 0 0,-1-5 1,-5 1-1,1 0-496,-1 3 1,-7 7-511,-7 4 0,-2 15 0,-8 10 803,-6 9 1,-17 13 0,-11 7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3165BB"/>
    </inkml:brush>
  </inkml:definitions>
  <inkml:trace contextRef="#ctx0" brushRef="#br0">18313 5772 25396,'-14'-2'-552,"-1"-1"1,1-2 0,0 1 0,0-1 0,0 0 691,-1 2 1,7-5-725,4-1 0,4-2 0,4 1 1129,6 5 0,3 4 0,1 1 0,2 0-178,3 0 0,-4 0 0,6 0 0,-1 0 128,4 0 1,3 0 128,1 0-549,1 0 0,4 0 0,3 0 1,4 0-1,4 0 849,0 0-798,7 0 1,-1 0 0,7 0-1,0 0 1,0 0 0,0 0 0,0 0 875,0 0 1,0 0-1040,-1 0 1,0 0-1,-4 0 1,-5 0-105,-3 0 0,5 1 104,4 4 1,-4-3 0,-2 2 0,-1 0-53,1 0 1,4-2 67,6 3 1,-1-4 0,3-1 0,1 0 33,2 0 1,1 0 52,-2 0 1,-1-5 0,7-1-1,1 0 122,1 0 1,2-4-133,0 5 0,-1-1 0,-2 3 0,-2-2 19,2 2 1,0 1-1122,-2 2 1068,-3 0 0,-4 0 0,1 0 0,2 0 0,-2 0-18,-2 0 1,-3 0-1,-1 0 1,-3 2-22,-2 3 0,3-4 7,-5 4 0,0-3 0,-2-1 1,1 2-48,1 2 0,0 0-64,-4-5 111,0 0 1,-5 1 0,-1 3 0,3 0-1,-1-1-40,-1-1 78,3-2 0,-11 0 0,5 0 0,0 0 0,3 0 100,3 0-65,2 0 0,-1 0 1,1 0-1,1 2 1,2 1 5,1 1-45,1 1 1,-1-5 0,2 0 0,2 0 0,1 0-1,0 0 1,-2 0 109,-1 0 1,4 0-102,-6 0 1,7 0-1,-4-1 1,1-3 200,-4 0 0,-3-1-191,-1 5 1,3 0 0,-2 0 0,-3 0 37,0 0 1,0 0-35,2 0 0,4 0 1,-1 0-1,-3 0 466,-4 0 1,-1 0-514,5 0 0,0 0 0,-1 0 0,-1 0 0,-3 0 0,8 0 0,-3 0 0,2 0 0,-2 0 0,0 0 0,-1 0 0,1 0 0,0 0 0,-1 0 0,1 0 0,0 0 0,-1 0 0,1 0 0,0 0 0,-1 0 0,1 0 0,0 0 0,-1 0 0,3 0 0,2 0 0,-3 0 0,5 0 0,-5 0 0,2 0 0,3 0 0,2 0 0,-6 0 0,3 0 0,-4 0 0,-1 0 0,-1 5 0,1-1 0,-7 1 0,2-5 0,-8 0 0,-4 0 0,-3-1 0,-1-4 0,-9 3 0,1-4 0,-1 0 0,-2 3 0,-2-7 0,3 5 0,-8-4 0,1-1 0,-5 2-4115,0 2 1480,0 6 0,0 2 906,0 2 0,0 6 1294,0 9 0,0 3 1,0 6-1</inkml:trace>
  <inkml:trace contextRef="#ctx0" brushRef="#br0">28095 5957 31481,'-15'-5'-820,"3"-1"0,1-1 0,3-1 0,0 2 0,2-2 83,-1 0 1,3 4 233,4-6 0,0 5 0,1-3 0,4 2 0,4 3 1339,4 1-267,1 2 1,2 0-1,1 0 157,2 0 1,7 2-425,-3 3 0,11-2 0,3 5 0,5 0-17,0 0 0,9-4 633,6 6-535,6-1 1,8 1-1,0-2 1,0 0 0,2-2 379,3 0-763,3-1 0,-39-3 0,0 1 0,0-1 0,1 0 0,-1 2 0,0-1 0,3-2 0,0 1 0,-1 0 0,1 1 0,3 2 0,-1 1 0,-3-5 0,-1 1 0,1 2 0,1 1 0,-1 0 0,0 0 0,-1-1 0,0 1 0,-1 0 0,0 0 0,3-4 0,-2 1 0,30 9 0,0-6 0,-8-1 0,-4 1 0,-2 0 0,-2 1 0,-3-3 0,-3 2 0,0-2 0,-5-1 0,4-2 0,-6 0 0,-4 1 0,-4 3 0,-4 0 0,-2 1 0,0-5 0,-5 0 0,-5 0 0,-2 0 0,-1 0 0,-1-2 0,0-2 0,-5 2 0,1-3 0,1 4 0,-5-5 0,7 4 0,-4-3 0,-1 4 0,2 1 0,-5 0 0,4 0 0,2 0 0,-5 0 0,5 1-707,-6 4-590,6 3 1,-9 6 0,3 0-1,-4 0 934,-1 1 1,-6-1-1,-2 0 1</inkml:trace>
  <inkml:trace contextRef="#ctx0" brushRef="#br0">5759 6867 25414,'-29'-8'-362,"2"3"0,2 3 0,3 2 0,0 0 1,1 0-1,-1 0 0,2 0 0,-2 2 385,-1 3 0,6-2 0,-4 5 1,1 0-1,-2-2 0,-2 0 178,0-3 0,2-1 0,-3-2 1,3 0-59,1 0-193,2 0 1,5-5-1,0-1 1,-2 0 0,-1-2-813,-2 0 431,0 5 549,11-4-184,2 7 1,7 0-1,4-1 327,4-4 1,-1 3 168,2-2-314,-1 2 1,7 2 0,2 0-1,2 0 1,2 0 106,3 0 0,2 0 0,2 0 0,1-1 483,3-4 1,3 3-386,7-3 1,6 4 0,5-1 0,6-1-43,6-2 1,-26 1 0,2-1-120,3 3 1,0-1 0,2-2-1,-1-1 1,3 1 0,0 1-1,2-2 1,1-1-154,1 0 1,0 0-1,0 0 1,0 0 13,4-1 1,-1 1-1,-3 1 1,-1 0-1,3 0 1,0 1-1,-1 0 1,0 2-21,0 0 0,1-1 0,1 0 1,0-1-75,1 2 0,0 1 0,-6 0 0,-1-1 0,-2 3 0,-1 0 0,-3 0 0,0 0-33,-1 0 1,-1 0-1,2 0 1,-1 0 74,2 0 0,0 0 0,-2 0 0,0 0 0,0 0 1,0 0-1,38 0-30,-4 0 1,-36 0-1,1 0-141,38 0 220,-38 0 1,0 0 0,37 0 0,-2 0 0,-1-1 0,1-4 0,1-3 0,1-1 239,0-1 0,-5 2-174,2-1 0,-2-2 1,-1 6-1,-2 2 47,-6 1 0,-5 2-152,-3 0 0,-5 5 0,-2 1 0,-1 1-55,-3-1 0,-8 4 46,-5-6 0,-4 6 0,-6-5 1,-4-2 134,-3-2 1,-2-1 724,0 0-673,-6 0 0,5 0 0,-5-1 143,0-4 0,3 2 1,-5-5-1335,2 2-460,-5 1 623,4 5 0,-7 1-208,0 4 1,0 3-1,-2 8 1,-3 1-2367,-4 2 3179,-10 6 0,-3 4 1,-7 7-1</inkml:trace>
  <inkml:trace contextRef="#ctx0" brushRef="#br0">3740 8061 26613,'-29'0'-291,"1"0"1,1 0 0,2 0 0,3 0 0,1 0 0,2 0-1169,-1 0 1472,4 0 0,-5 0 0,7 0 0,0-2 0,0-1 0,1-3 1,2-2-1,3-3 0,0-2-423,0-1 0,3 0 0,-2-1-818,0 1 473,2 0 183,5 0 0,2 1-1106,3 4 1836,-4 2 0,17 7 0,-4 0 0,3 0 1,4 0 99,3 0-106,9 7 1,3-6 0,7 4 0,1-3 0,3-2 559,5 0 0,5 0 1,7-2-1,7-1 78,8-2 1,-37 0 0,1 1-458,2 1 0,0 1 1,3-3-1,0 0 1,5 2-1,0 0 1,2 0-1,1 0 270,-1-1 1,0 1-1,-2 1 1,0 0-393,2 1 0,-1 2 1,-2-1-1,0 0 0,2 0 1,0 0-1,-1 0 1,0 0-317,-2 0 1,0 0 0,0 0 0,0 0 81,-2-1 0,1 2 0,1 1 0,-1 0 0,1 1 0,-1-1 0,2 0 0,-1 1 32,0 0 1,1 0 0,-3-2 0,0 0-11,2 1 0,2 1 0,0-2 0,1-1 1,0 0-1,0 0 0,0 0 0,1 0-23,-1 0 1,1 0 0,-4 0 0,0 0-50,1 0 0,1 0 71,0 0 1,1 0-1,-1-2 1,0-1 0,2 1-1,0 0 1,-1 0 0,0 0-1,-1 1 1,0 1-19,-2 0 1,0 0 0,3 0 0,0 0 0,-1 0 0,0 0 0,-2 0 0,0 0-34,-3 0 0,-1 0 0,0 0 0,-1 0 68,-1 0 0,0 0 1,1 0-1,0 0 0,-2 0 1,-1 0-1,0 0 1,1 0 56,-2 0 0,0 0 0,-1-1 0,0 0-29,1-1 0,1 0 0,3 1 0,0 0 0,0-2 0,1 0 0,0 0 1,-1 1 40,-1 0 0,0-1 1,2 0-1,1 0-37,1 0 1,1 1-1,1 1 1,-1 1-1,4-3 1,0-1-1,-1 2 1,0 0 21,-2-1 1,0 1-1,0-1 1,0 1-46,-2 2 1,1 0 0,0 0-1,0 0 1,-1 0 0,0 0-1,-1 0 1,0 0 6,-1 0 1,1 0 0,-3 2 0,0 1-12,2-1 1,1 1-25,-1 2 1,0 1 0,-3-5 0,-1 1 0,-1 1-1,-2 2 1,38 1 0,-1-1 59,2 1 0,0-4 0,-38 0 0,0 0 0,0 0 0,-1-1-48,1 2 1,0-1 0,0-1 0,0 1-30,-1 3 0,1 0 0,3-3 0,0-1 1,-1 1-1,-1 1 0,2-2 0,-1-1-45,1 0 1,-1 0 0,3 0-1,0 0 105,1 0 1,1 0-33,4 0 1,0 0 0,-2 0 0,1 0 0,2 0 0,0 0 0,0 0 0,1-1 0,2-1 0,0 1-5,2-2 0,1 1 1,5-1-1,0 1 1,-2 2-1,0 0 1,-2 0-1,0-1 28,-2-2 0,0 1 0,-1 1 0,-1 0 0,-2-1 0,1-1 0,0 2 0,-1 1 1,-5 0-1,0 0 0,-5 0 0,0 0 0,35 0 0,-13 0-31,-4 0 0,-4 0 0,-13 0 0,-7 0 0,-7 1 0,-4 3 0,-3 0 0,-8 6 0,-9-4 0,0 2-1940,-4 3 1,-9 2 466,-9 1 0,-13 7 1473,-15 2 0,-6 4 0,-8 1 0</inkml:trace>
  <inkml:trace contextRef="#ctx0" brushRef="#br0">21711 9681 23020,'-22'0'-670,"-3"0"1,6-1 0,0-2 786,-2-2 1,5-6 0,-1 1 0,4-1-275,4 2 0,6-4 0,-1 4 0,8-4 0,5 0 0,5 4 456,5 4 1,5 2 0,8 0 0,2-2-261,3 2 0,1 1 0,4 2 0,2 0 0,2 2 0,3 1 79,2 2 1,1 1-48,5-1-78,6 3 1,3 1-1,9-1 1,2 0 0,-37-5-1,1 0 1,2 1-1,0-1 1,4-1 0,0-1 49,1 0 0,2 0 0,0-1 0,1 0 56,1 0 1,0 0 0,-1-3 0,1-1 0,3 0 0,0 0 0,2 0 0,0-1 40,1 0 1,1 0 0,-1 3-1,-1 0-134,0-3 0,0 0 0,-1 3 0,0 1 0,6-2 0,1 1 0,0 1 0,0 1 31,0 0 0,1 0 1,1 0-1,1 0-10,-4 0 0,-1 0 0,2 0 0,0 0 1,2 0-1,0 0 0,0 0 0,1 0 7,0 0 1,1 0 0,-1 0 0,0 0-14,-1 0 1,-2 0-12,1 0 0,0 0 1,1 0-1,0 0 0,0 0 1,1 0-1,0 0 1,-1 0-1,-1 0 0,-1 0 1,-3 0-1,0 0 0,-2 0 1,0 0 1,2 0 1,-1 0 0,-2 0 0,0 0-26,0 0 0,-1 0 0,-1 0 1,-2 0-1,-4 0 0,0 0 0,-2 0 1,1 0 166,-3 0 0,0 0 0,-2 0 0,-1 0 493,39 0-527,-4 0 1,-12 0-1,-5 0 1,-5 0-1,-6 0 1,-5 0-1,-7 0 168,-6 0 1,-4 0-313,-3 0 1,1 0 0,-6 0 0,-2 0-189,-1 0 1,-6 6-107,-1 3 0,-6-1 0,2 2 0,-3 1-4660,-2 2 4825,-7 1 1,-13 6-1,-10 2 1</inkml:trace>
  <inkml:trace contextRef="#ctx0" brushRef="#br0">5389 10364 24714,'-57'-21'-395,"5"12"0,1-1 0,4 7 0,4 3 1,5 2-236,4 2 0,-4 4 800,5 7 1,-1-1-1,6 0 1</inkml:trace>
  <inkml:trace contextRef="#ctx0" brushRef="#br0">4678 10435 23385,'-36'-6'-605,"1"-2"0,8-5 1,2 4 13,1 4 0,5 2 0,-4-1 1,-1 0 409,2 1 1,-4 1-1,6 2 1,-2 0 326,-4 0 0,-2 5 15,-5-1 1,1 3 0,-4-4 0,0 3 401,-1 2 0,-4-5-312,-1 2 1,-4 1-1,9-1 1,1-2 739,3-1 0,4-4-226,6-2 1,2 2 416,7-3-1299,6 4 1,8 1 0,11 0 0,7 0 228,5 0 0,6 0-108,4 0 0,8 0 0,9 0 0,4 0-100,5 0 1,12 0 81,0 0-5,9 0 1,1 0-1,-36 0 1,2 0 0,2-1-1,3 0 1,3 0 0,2-1 53,3 0 1,1-1 0,4-2 0,0-1 0,3 2 0,0 0 0,3 0 0,0-1-392,1 0 0,0 0 0,1 3 0,1 0 439,-3-3 1,0 0 0,0 3 0,-1 1 0,-5-2 0,1 1 0,1 1 0,0 1-185,1-1 0,0 2 0,2-1 0,0 0 89,2 0 1,-1 0 0,-2-1 0,1 2-1,-5-1 1,-1 1 0,2 1 0,-1-1-39,1 2 1,1-1-1,3 1 1,1-1 24,-5-2 0,0 0 0,2 0 0,0 1 0,-6 1 0,-1 0 0,2 0 0,-1 0-259,0 0 0,-1-1 0,4 2 0,0 1 223,-3-2 0,-1 0 0,-1 2 0,-1-1 0,-5-2 0,1 1 0,0 0 1,2 1 26,1-2 1,1 1 0,-4-1 0,0-1-22,2 0 1,0 0 17,-5 3 0,0 1 1,3-3-1,1-1 1,-2 3-1,-1-1 1,1-1-1,0 0 1,0-1-1,-1 1-360,-2 2 1,-1-1 333,-1-1 0,0 0 0,1 2 0,0 0 0,0-3 0,1 0 0,-1 0 0,1 0 0,-1 0 1,-1 0-119,-2 0 1,0 0 0,-4 0 0,0 0 0,38 0 0,-4 0-91,1 0 1,-12-5 155,1 0 20,-7 1 0,-4 4 0,1 0 0,-3 0 0,-5 0 240,-6 0 1,-9 0-1,1 0-145,-5 0 0,-3-5 0,-8 3 0,5 9 0,3 7 0</inkml:trace>
  <inkml:trace contextRef="#ctx0" brushRef="#br1">1109 10932 22617,'-42'-14'-552,"2"5"1,6-1-1,7 1 1,5 1-1,4 3 755,2 4 0,7 1 0,-1 0 843,-1 0 0,0-2 367,2-3-968,3 4 1,12-7-1,5 5 1,5-4-1,6 1 1,3-2-1,7 0 623,2-3 0,0 3-617,4-1-405,-1-1 0,6 1 0,1 1 0,2 0 0,3 2 766,2-1-767,1 3 0,5-1 1,0 0-1,-1 2 0,1 1-157,0 2 0,-5-4 1,-1-1-1,-2 2-14,-3 1 1,-8 2 0,-5 0 0,-3 0-476,-2 0 0,1 0 1,-3 0-1,-3 2-306,-9 2 1,-2 0 0,-7 5 0,-2 4-95,-1 4 1,-13 1-1,-7 5 1,-7 1 1083,-10-2 1,-10 5-1,-6-5 1</inkml:trace>
  <inkml:trace contextRef="#ctx0" brushRef="#br1">1109 10989 23065,'-14'0'-427,"0"-1"0,0-2-539,0-2 1,-1-5 0,1 4-1,1-2 442,4-3 0,-2-2 281,6-1 1,-1 0 0,3-2 0,-2-1 516,2-2 1,1-5 62,2 5 1,0-1 0,2 2-1,1-1 488,2 2 0,4 1-565,-4 2 1,4 4 0,-2 3 700,1 0-673,-5-4 0,8 11 0,-5-1 31,2 4 0,-3 8-353,4-2 1,-6 4-1,4 3 1,-2 1 64,-1 2 0,6 6-100,-6-1 1,6 3 0,-4 3-1,1 2-190,-1 1 0,-1 8-13,-5 1 1,1 7-1,2 11 1,2 5-626,-2 6 0,-1 3 411,-2-2 1,0-1-1,0 1 1,0 3-183,0 0 0,0 1 901,0-5 0,1-4 0,3-3 1,0 0 49,-1-4 1,-1-4-100,-2-3 0,0 2 0,2-1 0,1 4 226,2 4 0,-1-1-396,-4-4 1,0 0-1,0 0 1,0 0 51,0 0 0,0-5-95,0 0 0,0-2 1,0 4-1,0-2 2017,0 2 1,0-10-2008,0-1 0,0-5 0,0 1 0,0-2 91,0-3 0,2-2-128,3-8 1,-4 2-1,4-2 1,-2 1 16,2-1 1,-4 1 98,4-6 1,-2 2 0,0-4 0,4 2-297,1-1 0,-4-3 132,6 0 1,-1-1 0,7 0 0,3 0 283,5 0 0,3-4 42,1-1 0,8-4 1,6 3-1,5-2 219,3-3 1,1-1-186,1-2 0,3 0 0,-2 0 0,0 0 347,-1 0 0,-3 0-1051,-6 0 0,-7 6 0,-2 4 0,-6 2-1581,-4 3 1,-4 7 2006,-6 6 0,-6 13 1,-1 10-1</inkml:trace>
  <inkml:trace contextRef="#ctx0" brushRef="#br1">16877 18467 8580,'-35'0'11,"-1"-1"0,-2-3 1,2 0-1,1 0 0,3 3 1,2 1 404,2 0 1,6 0-1,3 0-113,3 0 0,10 0 0,7 1 0,12 3 0,12 2 41,11 2 0,10-3 0,17 3 0,8-1-201,8 1 0,-33-6 0,0-1 55,3 2 1,2-1-247,4 2 1,2 0-1,4-3 1,1 0-1,5 2 1,2 0-1,3-1 1,3 1-1,-22-2 1,2 1-1,0-1 1,2 1-1,2-1 1,0 0-1,3-1 1,1 1-1,0-1 41,2 0 1,1 0-1,-1 0 1,-4 0-1,0 0 1,0 0-81,1 0 1,0 0-1,-1 0 1,-4 0 0,-1-1-1,0 1 1,25-2 0,-1 0-1,0 0 1,0 0 192,1 0 1,-1 1 0,-6 0 0,-1 0 4,0 1 0,1 0 0,-7-2 0,0-1 0,-1 1 0,-1 0 0,-2 0 0,0 0 121,0 1 1,-2 1 0,-9 0 0,0 0-215,-2 0 0,-1 0 0,-6 0 0,-2 0 0,33 0 0,-7 0-82,-11 0-58,-11 0 1,-20 0-1,-16 0-372,-12 0 0,-22 0-1335,-13 0 1829,-22 6 0,0 2 0,-9 6 0</inkml:trace>
  <inkml:trace contextRef="#ctx0" brushRef="#br1">11488 15880 15817,'-56'-14'-304,"0"1"0,4 3 0,6 6 1,7 2-1,7 2 0,7 2 654,6 2 1,3 0-1,4 5 1,2 2 0,5 2-557,4 1 1,13 0-1,9-1 1,12-2 871,14-2-585,10-5 0,-16-1 0,2 0 0,4-3 0,1 0 0,5 0 1,3 0-1,5 0 0,3 0 0,2 0 0,2 0 0,5 0 0,1 0-193,4 0 1,3 0 0,-20-3-1,2-1 1,1 0 0,7-1 0,1 1-1,2-1 1,3-1 0,2 0-1,0 0 176,-18 1 1,1 0 0,0 0-1,0 0 1,0 0 0,2 1-1,-1 0 1,0-1-133,2 0 0,0-2 0,1 1 0,-1 1 1,1 0-1,1 0 0,0 0 0,0 1 1,1-2-1,1 1 0,0-1 0,0 0 1,0 1-1,0 0 0,0 0 0,0 0 102,-1 0 1,0 1-1,0 0 1,0 0-1,1-1 1,-1 1-1,1 1 1,0-1-36,1 0 1,-1 0-1,1 1 1,1 0-1,-1 0 1,2 1-1,-1-1 1,0 1 0,0 0-1,0-1 1,0 1-1,0 0 1,-1-1-1,1 1 1,-2-1 0,1 1 135,-2 0 1,-1 0 0,0 0 0,-1 0-1,0 0 1,-1 1 0,-1-1 0,1 1-97,-2 0 0,0 2 0,-1-1 0,1 0 0,18 0 1,0 0-1,-2 0 0,-2 0 0,-2 0 0,-1 0 0,-3 0 1,-1 0-1,-1 0-12,-4 0 0,-2 0 0,-1 0 0,-6 0 0,-2 1 0,0 0-59,23 1 1,-2 0 0,-8-1 0,-3 0-1,-5 2 1,-3 0 0,-6 0 0,-3-1-82,30 3 1,-18-1-547,-17-4-19,-12 7 0,-25 2 512,-19 10 1,-15-2 0,-18 7 165,-5 1 0,-10-4 0,-3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16223 7535 24201,'-14'-7'-1282,"1"-4"1,4-4 0,4-4 0,3 1 0,2 2 1524,0 2 1,7 2 0,2 2 0,4 5 0,1 4 161,0 1 1,0 6 0,1 4 0,-1 4-583,0 5 0,0-2 1,0 7-1,1 1 65,-1 2 1,5 1 0,1 1-1,2-1 124,4 1 1,1 1-1,3 1 1,3 2 29,5-1 0,4-2-108,6-2 1,4-4-1,9-2 1,6-3 911,2-6 1,2-1-329,1-7-375,-8 0 0,4-7 0,-6-1 1,-2-3-1,-3-2 0,-5-3 1,-5-2 979,-3-1 1,2-5-597,-3 0 1,3 0-1,-8 5 1,3-2 83,1-3 1,6 2 708,-1-7-1382,1 7 1,-7-5-1,-2 4 1,-3-2-1,-1-1 1,-5 1-799,-4 2 0,-8 3 199,-8 0 1,-10 7-1,-11 4 671,-6 2 0,-18 8 1,-9 2-1</inkml:trace>
  <inkml:trace contextRef="#ctx0" brushRef="#br0">20801 7492 25336,'-8'-36'-1188,"3"3"1,5 4 0,4 5-1,3 5 1,4 5 0,7 3 1944,2 2 1,4 4 0,5-3 0,1 0-502,3 0 1,3 0 0,8-3-1,2 3 1,1 1 0,-1 0 94,-1 1 1,-9 1-1,-1 5 1,-2 0-127,0 0 0,-1 2-252,-9 2 1,3 0 0,-6 5 0,1 4-581,-1 4 1,-1-1 243,-5 3 1,5 3 0,0 2 0,-1 3 294,-3 1 1,-5 5-585,-1 0 0,-1 8 1,2 2-1,-4 8-439,0 4 1,-4 2-922,3 0 1615,3-1 0,-5 1 0,8 0 0,3-2 1,5-1-30,3-2 0,-5-7 1,4-1-1,-2-6 104,0-4 1,-5 0 204,-4-6 0,-7-6 0,2-3 0,-4-3 424,-1-2 0,-6-1 1180,-4-4-942,-2 4 1,-7-5 0,-2 8 0,-1 1 0,-3 2 1519,-2-2-1665,-8-1 0,4 3 0,-6 2 0,2-1 1,2 2 25,-1 0 0,4 0 0,-2 4 0,7-4 332,6-2 1,3-1-672,2-4 0,6-1 0,3 0 0,3 0-916,2 0 0,7-4 398,2-1 0,4 1 0,1 4 1,-1 2-153,-4 3 0,-2 3 0,-7 6 0</inkml:trace>
  <inkml:trace contextRef="#ctx0" brushRef="#br0">22237 7648 18741,'14'0'-303,"0"0"0,1 0 1,-1 0-1,0 0 1,0 0-979,1 0 1336,-1 0 0,0 0 1,0 0-1,0 0 1,1 0-1,-1 0 1,0 0 105,0 0 1,-4-1 0,-1-2 0,1-4-279,-2-1 1,4 4 97,-2-6 1,2 6-1,3-4 1,-1 0 6,0 0 0,0-2-28,0-4 0,1 0 0,-1 0 0,0-1-1,0 1 0,1-5-33,-1 0 1,-2-6 0,-2 1-1,-5-2-110,-4-3 1,-2-6-49,-4-3 1,-5-4 0,-9-4 0,-6-3 54,-6-2 1,-7-1 38,-10-5 1,-2 1-1,-9 0 1,29 30 0,-1 0-55,-2 2 0,-1 1 1,0 0-1,-1 2 164,0-1 1,-1 1-1,-5 0 1,0 1-1,-1 0 1,0 0 0,-1 2-1,1 0-82,-2 1 1,1-1 0,2-1 0,-1 0 59,-2 3 0,-2-1 0,1-2 1,-1 0-1,1 2 0,0 0 1,0 0-1,0 0 145,-1 2 1,0 0 0,1-1 0,0 1-35,-4 2 0,-1 2 0,-1 0 1,0 2-1,-4-1 0,0 1 1,0 1-1,1 1 158,-1 2 1,-1 1-1,-3-2 0,-2 1-219,-3 2 1,0 1-1,3-1 1,-1 1-1,-2 3 1,0 2-1,1 0 1,0 1 190,-1 2 0,1 3 0,-1 2 1,0 3-110,0 0 0,0 0 1,6 0-1,1 1 0,1 2 1,1 1-1,2-2 0,1 1 55,-1-1 1,1 1-1,2 0 1,1 1-67,1-2 0,1 1 1,5-2-1,0 0 1,0 1-1,1 1 1,1-1-1,1 0 58,1 0 1,1 1 0,-37 13-92,36-14 0,0 1 0,-30 11 0,0-2 0,7-3-1,6 3 1,7-4-95,1 1 1,7-5-1,5 1 1,4-3-4,4-2 0,8-6-256,0-4 507,10-2 0,4-8-348,10-4 0,9-7 0,10-4 0,2 1 277,3-1 1,4-3-213,0 6 1,5-1-1,-5 6 1,-1 2 20,-2 1 1,-2 6 112,1-6 1,-1 5 0,-1-2-1,-3 0-9,-5 4 1,-2 1 38,2 2 1,-8 0-1,2-1 762,-5-4-738,-4 4 0,-12-6 0,-6 7 0,-8 0 310,-5 0 0,-3 5-379,-3 0 1,-3 11-1,-5-2 1,3 2 16,5-1 0,-2 4-166,2 0 1,6 5 0,8-5 0,5 0-539,4 1 0,4-4 297,6 3 0,8-3 0,6-3 0,10-4 132,7-4 0,7 3 268,10 1 0,-4-1 1,2 3-1,-5 3-184,-3 4 0,-7 20 1,4 0-1</inkml:trace>
  <inkml:trace contextRef="#ctx0" brushRef="#br0">18441 6582 24241,'0'-14'-1915,"0"-5"0,0 0 0,0 2 0,0 1 2209,0 2 0,0 4 1,-2 2-1095,-2 2 0,0 1 0,-7 5 2966,-4 0-1845,0 0 1,-7 7 0,3 2 0,-4 4 0,-4 1 0,-2 2-1,-1 1 358,-3 2 1,1 6-480,-5-1 0,3-2 0,-2 2 0,1 0-232,4-2 0,7 3 314,5-6 1,5 0 0,4-5 0,9 0-279,9 0 1,15-4 441,20-1 1,8-5 0,10 0 0,9-2-434,9-2 0,-4 0-332,-32 0 0,0 0 202,-2 0 0,0 0 0,-1 2 1,1 1-1,-1 0 0,0 2 1,39 6-1,-6 6-129,-12 3 0,-9 10 0,-9 7 0</inkml:trace>
  <inkml:trace contextRef="#ctx0" brushRef="#br0">22322 7691 19233,'0'-38'-1091,"0"2"1,0 3-1,0 4 1,0 6 648,0 2 0,0 10 164,0 11 1,5 8 0,0 11-1,-2 4 146,-1 4 0,-2 2 1,0-1-1,0 2 6,0 3 1,4-3-1,1 4 1,0-4-195,1-2 1,2-4 271,6-1 1,2-4-1,3 3 1,5 1-1365,2-1 1544,3-5 0,6 10 0,1-5 0</inkml:trace>
  <inkml:trace contextRef="#ctx0" brushRef="#br0">19621 10364 27861,'-22'-16'-1375,"3"-1"0,3-4 0,3 1 0,2-1 0,3 4-835,2 1 0,-3 6 1749,4 1 80,0 6 1,7-4 0,3 7 1376,4 0 1,4-4 834,1-1-1603,6 0 1,2 0 0,7-1 0,-1 0 0,2-2-1,4 2 1,3-2 67,5 0 0,0 3 157,1-4 0,-1 4 0,3-3 1,1 2 697,1 2 1,0 3-787,-4 1 1,-2 0 0,-1 0 0,-4 1 608,-1 4 1,-4 3-1214,-7 6 0,-4 1 1,-5 0-1,-1 3-726,0 1 0,-6 6 335,-3-1 0,-4 4 0,-1 5 0,0 4-479,0-1 1,0 5 619,0-3 1,-4 3 0,-3 3 0,1 2-387,0 1 1,1 1 454,5-6 1,-5-4 0,0 0 0,2 2-356,2 1 1,1 1 548,0 1 1,0 0-1,0-1 1,0 1 119,0 0 1,-2-1 209,-3 1 0,2-5 0,-5-2 0,2-1 41,3-3 1,0-4-101,-2-4 0,3 1 0,-2-5 0,2 1-133,2 0 0,2-2-49,2-5 0,-2 0 1,4 2-1,-1 1-152,0 2 1,-1 0 215,-4-5 0,0-3 0,0 2 70,0 3 0,0-4 27,0-2 1,-1-2 0,-4 3 0,-4-3 597,-4-2 0,-1 4-298,0-6 0,-2 7 1,-3-3-1,-3 2 148,0-1 1,-5 2 51,3 8 0,-4-1-116,-6 5 1,4 1 0,-4 4 0</inkml:trace>
  <inkml:trace contextRef="#ctx0" brushRef="#br0">12185 12695 20911,'-22'5'783,"3"0"-971,3-2 1,8-3 0,5-5 0,6-4 326,7-4 0,9-1 0,4 0 0,6-1 0,4 0 0,7-4-97,5-5 0,4 2 1,5-2-1,-2 0-95,2 2 1,3-5-243,4 4 271,-2-4 0,9-1 1,-7-1-1,1 1 1,1-2 118,3-4-111,-2 4 0,-6-4 1,-7 5-1,-1 2 1,-1 2 398,0 1-436,-1 1 0,-12 1 0,-3 3 0,-5 4 0,-4 4-465,-5 2 347,-3 6 1,-10-4 83,-6 7 0,-6 2 0,-10 3 0,-3 3 41,-5 0 0,-2 4 109,-3-2 0,1 2 0,-1 1 0,2-2 49,4-2 1,2-4-133,7 5 0,0-2 0,1 3-111,4-2 1,1-6 77,3 2 0,5-2 0,0 0 1,10 2-296,7-2 0,0-1 321,7-2 1,-2 0 0,3 0 0,-3 0-263,-1 0 0,-7 6-246,-4 4 1,-7-1 0,2 4-1,-4 3-252,-1-1 0,-8 9 692,-6 4 1,-6 7 0,-9 8 0</inkml:trace>
  <inkml:trace contextRef="#ctx0" brushRef="#br0">10152 8530 25643,'-41'-6'-728,"3"-4"1,6-3 0,9-1 0,8 0 0,8 1 0,2 2-845,0 2 0,2 6 120,8-2 1632,3 3 1,7 2-1,3 2 1,1 1 0,0 2-1,3-2 12,6-1 0,2-2 0,8 0 1,3 0 236,5 0 1,11 0-290,9 0 0,7-7 1,-33 4-1,0-2 0,6 0 1,0-1-303,4-1 1,1 0 0,5 2 0,2-1 293,3-3 0,1-1 0,1 0 0,0 0 0,1 0 0,-1 1 0,-1-1 0,-1 1 426,-1-2 0,-1 1 1,-1 2-1,0 0-328,-3-1 1,-1-1 0,-1 2 0,-3 1 0,-8-1-1,-2 1 1,36-7-102,-10 0 0,-9 4-12,-9 1 0,-9 6 0,-15-2 221,-5 3-396,-10 2 1,-9 0-1,-11 2 1,-4 1 58,-4 2 0,-11 4-53,1-4 0,-2 5 0,1-6 0,-2 0 382,-1-3 0,-5-1-662,5 0 257,6 0 1,0 0 0,5-1 0,0-3 0,3-2-163,3-2 0,8 3 1,5-4-453,6-2 1,7 3 837,8-2 1,9 7 0,8-1-1,1 2-190,4 2 0,-1 0-38,-1 0 0,-3 6 1,-8 4-1,-3 2-344,-5 3 1,-10-1 106,-4 0 0,-12 7 0,-7 2 0,-8 4 0,-5 2 1,-3-1 487,-3 0 0,3 1 1,-5-1-1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18938 4677 8141,'-20'-14'-202,"4"0"0,-3 0 1,3 1 82,2 3-33,6-2 0,2 12 1,4-2-766,-2 5 917,-4 2 0,-6 0 1,-1 1-1,1 0 1,0 1-1,0-2 259,-1 1 1,1-5 0,0 6 482,0-1 29,6-4-334,2 4 0,7-6-300,4 0 0,3 0 0,6-2 1,2-1 92,3-1 1,-3-6-194,2 5 1,5-1 0,0 3 0,4-2-79,2 2 1,-1-3-1,0 1 0,7 0 0,2 5 0,0 0-157,1 0 0,0 0 138,5 0 110,6 0 1,-6 0 0,1-1 0,-5-3 0,1 0 0,1 0 0,2 3 336,-1 1 0,-1 0-299,-3 0 0,3 0 0,-3 0 0,3 0-47,2 0 1,0 1-24,-1 4 0,-2-3 1,1 4-1,3-1-77,0 0 1,0 1-86,-1-1 1,1-4-1,2 4 1,2-3 13,-3-2 1,4 4 128,-1 1 1,5 0-1,-2-5 1,0 0 19,-4 0 1,2 5-1,-2-1 1,2 3 0,-3-3 0,3 4 47,2 0 1,-4 5 33,5-4-98,-6 4 0,8-1 0,-5 0 0,0-3 0,0 1 0,-2-1 0,0 0 85,1 3 0,4-6-24,-5-1 0,7-2 0,-3 0 0,1 2 48,0-2 1,-2-2-27,2-1 0,4 2 1,-4 1-1,3 3 19,2 2 1,0-3 17,0 5-178,0-7 1,-5 8 0,2-5 0,1 0 0,2 2-404,-2 0 451,-1-5 0,3 4 0,1-6 1,4 2-1,2 2 0,3-2 1,-2-1 39,-2-2 0,6-5 112,2 0 0,-4-1 0,4 3 1,-2-3 27,1-2 0,4 3-944,-34 0 1,1 0 784,33 2 1,-32-1 0,0 0 0,30 1 0,4-3 0,-35 2 0,0 0-1,2-1 1,1 1 0,1-1 0,0 0-161,-1 0 0,1 1 0,-2 0 1,0 0 140,0-1 1,0 0 0,0-1-1,1 0 1,0 1 0,0 2 0,1-2-1,0 0 17,-1 0 0,1 1 0,-1 0 0,0 0 37,1-1 0,0 0 0,-1 0 1,1-1-1,2 3 0,0 2 0,1-1 1,-1 0-15,0 1 1,-1 1-1,1 0 1,0 0 12,-2 0 0,0 0-59,1 0 1,1 0 0,0 0-1,-1 0 1,-1 0 0,0 0-1,-1 0 1,1 0 0,-1 0-1,0 0-149,1 0 0,0 0 125,3 0 0,0 0 0,-4 2 0,-1 1 1,2-1-1,0 0 0,-1 0 0,-1-1 0,1 1 1,-1 0-1,2-1 0,0 1 0,1 0 0,0 1 12,-2-2 0,0 1 0,2-1 1,-2-1 60,37 0 1,-37 0 0,0 0 0,1 0 0,0 0 0,0 0 0,-1 0 141,0 0 0,-1 0 0,37 0-115,1 0 1,-1 0 0,-36 0 0,-1-1 0,1-1 0,1 1-13,0-2 1,0 1 0,-2-1 0,-1 1-27,39 2 0,-7 0 1,2 0-1,-7 0-67,-7 0 1,-2 0 95,-13 0 0,2 0 1,-3 0-1,0 2-8,-5 2 0,0-2 0,-8 3 0,-1-4-12,-2-1 1,3 0 118,0 0 0,0 2 0,-3 1 1,2 3-2706,1 2 2550,7 2 0,-1 2 0,7 1 0,0 1 0,1 4 0</inkml:trace>
  <inkml:trace contextRef="#ctx0" brushRef="#br0">9853 6213 19286,'-9'0'-807,"-1"0"0,-1 0 0,0-2 674,2-3 1,-4 4-1,4-6-40,-4 1-338,-1-2 384,6 0 0,3 4 0,11 8 13,9 6 0,5-2 233,9 1 1,7-4-1,7 3 1,7-2 43,6-3 1,8-1-84,7-2-54,7 0 0,-32 0 1,1 0-1,2 0 0,0 0 1,3-1-1,0 0 0,1 0 1,0-1-1,1-1 1,-1 0-1,0 0 0,0-1 155,0 1 1,0 0-1,-2 0 1,-1 1-121,-4 2 1,-2 0-1,-2 0 1,-2 0-1,27 0 1,-6 0 233,-2 0 0,-10 0-38,-7 0 0,-7 0 1,-11 0-1,-5 0 423,-3 0-245,-2 0-273,-6 0 0,-3 0-23,-10 0-238,-3 0 1,-3 0 0,-2 0 0,-3 0 0,1 2-578,-1 3 1,6-2 0,1 5 683,-2-2 0,-2 5 1,-1-3-1</inkml:trace>
  <inkml:trace contextRef="#ctx0" brushRef="#br0">14403 6511 18622,'-14'-8'-695,"-2"2"0,-1 1 1,-2-1-1,0 0 640,-2-1 0,5 1 0,-3 3 0,4-4 0,0 1 0,3-2 93,2 0 0,-1-1 0,6-5-188,2-1 1,2 1 113,1 0 0,1 6 1,4 2 13,5-1 1,2 6 127,2-4 1,5 4 0,2 2 0,3 2-207,6 2 1,1 1 172,12-1 0,-2-3 1,13 4-1,3-1 76,3-1 1,14 1-26,2-5 1,-34 0 0,2 0 0,3 0 0,0 0 0,0 0 0,0 0 27,2 0 1,-1 0-1,2 0 1,-1 0 18,-3 0 1,-2 0 0,1 0 0,-1-1-1,-3-1 1,0 0 0,38-4 115,-2-2 1,-12 5-207,-8-2 0,-16 2 0,-3 0 1,-8-2 485,-6 2 24,-4-5 1,-12 5 526,-3-6-1453,-3-1 1,-9 2 0,-2 2 0,-5 1-113,-5 0 0,1 2 261,-6 8 1,6-2 0,-5 7 0,3-1-436,2-1 0,3 5-460,0-4 0,8 8 871,2 2 1,-3 7 0,0-4 0</inkml:trace>
  <inkml:trace contextRef="#ctx0" brushRef="#br0">18654 6454 16970,'-28'-14'-585,"6"0"1,1 0 0,2 1 0,0 3-186,2 6 0,6 2 1239,1 2 1,9 2-311,1 2 1,8-2 0,9 4 0,3-1 5,3 0 1,-1 0 0,5-4 0,-1 2 44,4 2 1,4 0-114,-1-5 0,3 0 0,8 0 0,2 0-4,2 0 0,12 0-3,1 0 1,13-2 0,-34 1 0,1-1 0,1-1 0,0 0 28,0-1 1,1 0 0,3 0 0,0 0-135,1-1 0,0 0 0,4 0 0,0-1 1,-2 4-1,1 0 0,-2 0 0,-1 1 138,0 0 0,-1 0 0,-2-1 0,-1-1-94,2 1 0,0-1 0,-1 1 0,-1 0 0,-1 1 0,0 2 0,38-1 59,-4 0 0,-8 0 11,-2 0 0,-3 0 1,-1 0-1,-10 0 128,-6 0 0,-5-2-86,-3-3 13,3 4 1,-17-7 0,-1 5 0,-7-4-135,-6 0 0,-6 3-548,-8 0 1,-6 2 4,-9 2 0,2 0 0,-7 0 0,-1 0-1531,-2 0 2029,-1 6 1,-7 9 0,-1 7 0</inkml:trace>
  <inkml:trace contextRef="#ctx0" brushRef="#br0">7763 8786 8553,'-36'0'-294,"3"0"0,3 0 1,1 0-1,1 0 1,1 0-1,2 0-257,1 0 600,7 0 0,-9 0 0,6 0 0,-1 0 0,1 0 0,2 0 0,3 0 0,0 0 0,1 0 0,-2 1 0,-1 2 337,-2 2 0,0 6 0,5-1 0,0 4-277,-1 5 1,3-2 0,2 5 0,6 1-26,2-1 0,4 0-61,2 1 91,11-2 0,15-8 0,12-2 0,12-3 0,11-2 434,11-3-463,-36-2 1,2 0-1,4-4 1,1-1-1,2-1 1,1-1 0,6-2-1,1-1 1,4-2-1,1-2 1,5 0-1,0-1 1,2 0 0,0 0-385,1 0 1,0-1-1,0 1 1,1 0 292,0 0 0,0 0 0,1 0 1,0 1-1,-2 0 0,-1 2 1,-4 1-1,-1 1-73,-2 1 0,-1 0 1,-3 4-1,-2 0-52,-1 2 1,-1 0 0,-3 1 0,-1 0-1,0 1 1,-2 0 0,-4 0 0,-1 0-283,35 0 0,-6 5 265,-1 0 37,-6 6 1,-8-5 0,-13 5 0,-9 0 0,-11 3 0,-9 4 0,-5 1 110,-5 1 0,-7-2 0,-7 5 0,-7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25905 4777 8329,'-36'-7'10,"3"0"0,9-8 1,7 1-1,6 0 1,6 0 127,3-1 0,9 3 0,2 1 0,4 3 1,2 2-204,4 2 1,2 3 0,4 1-1,-1 0 10,1 0 0,7 0 1,3 0-1,-1 0-22,1 0 0,9 1 1,-1 4-1,4 5 59,7 2 0,1 2 3,16 1 0,4 0 0,-32-6 0,1 0 0,1 0 0,1 1-177,4-2 0,0 1 0,0 1 0,1 1 200,3-2 0,1 1 38,-4-1 1,0 1 0,6-3 0,0 0 0,0 0 0,0 0 0,3 0 0,0-1 0,0-1 0,0-1 267,-3-1 0,0-1-264,0-1 0,0-1 1,-4 3-1,1-1 0,3 1 1,1-1-1,0 0 1,0-1-1,-1 0 0,1 0 1,-3-1-1,1 0 1,-2 0-1,1 0 134,-2 0 0,1 0 0,-2 0 0,0 0-152,3-1 1,-1 2-1,-3 1 1,-1 0-1,1 1 1,-1-1 0,-2 0-1,-1 1-208,-1 0 1,0 0 0,1-2 0,1 0 218,-3 1 1,0 1-153,0 1 1,0-1 0,34-1-1,-5 4 1,-6-1 0,-6 0 0,-6-2-1,-5-1-293,-8-2 0,-2 0 236,-8 0 0,-5 0 0,-6 0 0,-1-2-265,-4-3 431,-1 4 0,-8-6 0,-2 7 0</inkml:trace>
  <inkml:trace contextRef="#ctx0" brushRef="#br0">3000 5758 8543,'-15'-13'-125,"-3"2"1,-2 3 0,-1 0 0,-1 2 0,1 0 0,-1 2-109,0 3 0,3 1 0,-3 0 1,2 0 332,2 0 1,2 0 0,2 0 0,0-2 106,0-3-98,0 4 1,4-5 0,1 4 0,-2-3 0,-2-3 0,0-1 334,4-1 0,1 7-275,3-2 0,2 4 0,-5-1-138,2-2 31,-5 2 1,8 0 0,-5 9 6,1 1 0,3 1-145,4 5 1,0 1 115,0-1 1,1-2 148,4-2 1,-2 1 0,7-6 0,1-1 227,1 3 1,9-6-318,3 4 0,4-3 1,5-2-1,5-2-65,3-3 1,8 2-18,3-6 1,10 4-1,4-3 1,5 0-73,5 0 1,3 5-34,-37 1 0,1-1 58,3 2 0,0 1 0,0 0 0,0 0 0,2 0 0,0 0 0,-1 0 0,-1 0 0,1 0 0,-1 0 31,1 0 0,0 0 1,1 0-1,0 0 0,2 0 1,1 0-1,0 0 0,-1 0-97,-1 0 1,0 0 0,-1 0 0,1 0 203,0 0 1,1 0-49,6 0 0,0 0 0,1 0 0,0 0 0,4 0 0,1 0 0,-2 0 0,0 0 0,0 0 0,0 0 0,2 0 0,-1 1 0,4 1 0,0 0 83,4-1 1,-1 2 0,-4 2 0,0 0-154,5-3 0,0 0 0,-3 4 0,1 0 0,2-2 0,1 1 0,0 1 0,0-1 35,4 0 0,1 0 0,-4 0 1,1 1-59,4-4 1,0 0 0,-2 3 0,-1 0 0,0-2-1,1 0 1,2 0 0,1 0 74,3 1 1,0-1 0,-4 0 0,1-1-119,1-2 0,0 0 0,0 2 0,-1 0 0,-23 0 0,0-1 0,1 1 0,0 0 0,1-1 0,0 1 165,1 0 0,-1 0 1,0 0-1,3-1 1,-1 0-1,1 0-135,-2 2 0,-1 1 0,1-1 1,2-2-1,1 1 0,0-1 1,3 2-1,1 1 0,0-1 1,1 0-1,0 0 0,-1 0 110,1 0 0,-1-1 0,0 1 0,1 1 1,1 0-1,-1-1-65,-3-1 1,-1 0-1,1-1 1,1 1-1,1 0 1,0-1 0,2-1-1,2 0 1,-1 0-1,-1 0 1,0 0-1,1 0-34,-3 0 0,1 1 0,0-2 1,0-2-1,1-1 0,-1 0 62,-3 0 1,-1-1 0,1 0-1,-1-2 1,1-1 0,-1 0 0,3 2-1,0-1 1,0 0 0,-2 0 0,1-1-1,0 1 67,-2-1 1,1-1 0,-1 1-1,-1-1 1,-1 0 0,-1 0-37,-2-1 1,-1 1 0,0-1 0,-1 1-1,-1-1 1,0 1 0,1 0 0,0 0 0,0 0-1,0 0 1,-1 1 0,0 0 93,25-5 0,0 2 0,-1 2 1,0 1-151,-6-2 0,0 1 0,0 2 1,0 3-1,0-1 0,0 2 1,-1-1-1,-1 0-239,-2 0 0,-1 0 0,3 2 0,-1 1 57,-3-2 1,-2 1 0,3 1 0,-1 0 0,0 1 0,-2 0 0,0 0-1,-1 0-431,-2 0 1,-1 0-1,-3 2 1,-2 1 244,-6-1 1,-1 1 0,-1 3-1,-2 1 1,-3-2 0,-1 2 0,34 12 364,-6 3 0,-5-3 0,-6 8 0,-3 5 0,-7 4 0,-6 2 0</inkml:trace>
  <inkml:trace contextRef="#ctx0" brushRef="#br0">5432 12937 15842,'15'-2'-70,"3"-1"1,2-3 0,4 0 0,6-2 0,8 1-1,9-1 944,10 1-825,6-3 0,10 1 1,3-1-1,-36 5 1,0 1-1,2-1 1,0 0-1,0 1 1,0 0-1,37-4 0,-8 2 1,-8 0 445,-4 3-544,-9-5 0,-2 6 0,-11-3 0,-5 4 0,-7 1 0,-6 1 0,-4 4-150,-6 5 1,-3 2 0,-6 2 0</inkml:trace>
  <inkml:trace contextRef="#ctx0" brushRef="#br0">5943 12951 12942,'-28'-12'-368,"1"-4"0,5-2 374,8 4 726,6 9-726,8 12 1,6 4 0,2 12-1,2 4 1,-1 5-247,2 6 216,2 9 0,-4 4 0,-1 6 0,0 3 0,-2 6 0,1 11 0,-5-32 0,-1 0 30,0 7 1,-1 1 0,0-2 0,-1 0-114,-1 6 0,-1 0 1,2-2-1,-1-1 0,-2 1 1,0 1-1,0-1 0,0 0-331,0 3 0,0 0 0,3-7 0,-1-1 378,0 0 0,-1-1 0,3-3 1,0-2-1,3-1 0,1-1 0,1 1 1,2-2-14,1 0 0,2-1 0,2-1 1,3-1 136,13 33 0,2-6 1,10-2-1,2-3 104,4-3 1,1 2-11,-4-12 0,0-1 0,-1-7 0,-1-4 110,-3-5 0,-1 0-240,-4-11 0,-5-5 0,2-4 0,-4 1-634,-1 1 1,-5-2 605,-1-1 0,-3-6 0,-2 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2417 9397 14466,'-14'0'-288,"0"0"1,0 0 0,0 0 0,-1 0-116,1 0 0,5 0 983,-1 0-356,7 0 1,-2 0-1,10 0 1,5 0 0,2 0 896,2 0-1045,13 0 0,-2-2 0,13-1 0,3-1 1,5-1-1,8 0 0,4 0-42,4 2 0,12 0-6,2-2-45,-35 5 1,0-1 0,5-3 0,1 0-1,3 2 1,0 1 0,3-2 0,0 1 0,1 0-1,1-1 1,-1 1 0,-1-1 0,1 0-1,0 0 6,-1-1 1,1 0 0,2 2 0,0-1-56,1-1 1,0-1-1,2 3 1,-1 1 0,-3-2-1,-1 0 1,2 0 0,0 1 72,1 0 0,0-1 0,4-2 1,1 1-7,0 1 1,-1 1 0,2-1 0,-1 0 0,-3 1-1,1 0 1,1-1 0,1 0-13,1-1 1,0 0 0,6 2 0,1-1-1340,1-1 0,0-1 1345,2 0 0,0 0 0,-2 1 1,0 1-1,0-1 0,0 1 1,1 1-1,0 0 0,0-1 1,0-1 11,-1 0 0,0 0 15,-1 3 0,-1-1 0,-4-2 1,-1 0-1,2 3 0,1-1 0,2-1 1,1 0-1,1 0 0,0-1-81,0 1 0,0 0 0,2 0 1,0 0-1,-4 1 0,1 1 1,2-2-1,1-1 90,3 0 1,0 0-1,3 2 1,0 0 31,-1-3 0,0 0-64,2 3 0,0 1 0,-7-2 0,-1 0 1,3 2-1,0 2 0,1-1 0,0 0 0,-1 0 1,0 0-1,-1 0 0,0 1 0,-3 1 0,-1 1-5,-1 1 1,-1 2 0,-3-1 0,0 1 5,1-2 0,1 1 0,-1 1 0,0 1 1,-1-3-1,-2 1 0,-2 1 0,0 1-1,-2 0 0,-1 0 0,-1-2 0,0 0 10,-1-1 1,1 1-1,0 0 0,0-1 0,-3 1 0,-1-2 0,0 0 0,-1-1 0,-2-1 0,1 0 0,-2-1 0,0 0 0,-1 0 0,0 0 0,-2 0 0,0 0 50,-3 0 1,1 0 0,-1 0 0,0 0 51,33 0 1,0 0 0,-5 0 0,-1 0-44,-4 0 1,-7 0 0,-9 0 0,-1 0 238,-3 0 0,-3 4-258,-6 1 1,1 0-1,-8-5 1,-4 0 2668,-4 0-2672,3 0 1,-9 0 877,3 0-1430,-10 0 240,-2 0 1,-9 1 0,-4 4 0,-9 3 0,-10 2 0,-10-1 237,-7 2 1,-17 8 0,1 3 0</inkml:trace>
  <inkml:trace contextRef="#ctx0" brushRef="#br0">3299 7506 18958,'-36'-12'-502,"6"2"0,7-7 0,3 4 0,3 5 161,1 2 0,2 1 0,-1 5 872,1 0-232,0 0 0,8 0 0,7 0-132,12 0 0,4 0 0,12-1 1,5-3 61,6 0 0,10-7-123,7 1 0,6 2 0,10 0 0,3 0-91,-36 4 1,1 1 0,2-1 0,0 0-3,4-1 0,1 0 0,2-1 0,1 0 0,5 1 0,0 2 1,-1-2-1,-1 0 94,-1 0 0,-1 1 1,-4 1-1,-1 1-107,-2-3 0,0 0 0,0 2 0,0-1 0,-2-1 0,-1 0 0,35-1 24,-7-1 0,-9 4-39,-8-6 0,-6 4 0,-11-4 1,-7-1-9,-9 2 0,-4-4 9,-2 2 0,-6-2 0,-3-3 0,-3 1-185,-2 0 0,-2 0-34,-3-1 1,-3 1 0,-4 0-1,-1 0-121,-1 0 0,7 1 50,-7 3 0,3-1 1,-1 5-84,2-2 112,-3 5 1,13-3 0,0 6-1,10 1 20,7 4 0,5-2 297,7 7 1,4-2 0,2 3 0,0-2 366,-1 2 0,1 2 397,-2 1-711,-9 0 0,1-4 0,-14-2 0,-3-1 50,-2 1 1,-13-4-1,-14 0 1,-9-2 130,-8-2 0,-9 5-379,-5-1 0,-4 7 1,-1-1-1,1 4-439,-1 5 1,0 3 47,0 7 225,6 5 0,-10 15 0,32-19 0,-1-1 0</inkml:trace>
  <inkml:trace contextRef="#ctx0" brushRef="#br0">4522 10947 27586,'-13'-29'-4353,"4"1"1,4-1-1101,3 1 5476,2-1 0,7 9 0,2 4 0,2 5 0,0 0 0,-1 0 0,1 0 0,0 1 0,0 1 730,-2 1 1,-4-3 0,3 5-57,-2-2 1,1 5 470,-3-2-771,4 3-590,6 9 1,1 1-1,-1 6 1,0 2 0,2 2 842,3 6-516,3 3 0,2 1 0,-1 2 0,1 4 0,0 4-292,-1 3-5,-5 1 0,2 6 1,-5 2-1,-3 4 1,-1 4-31,-1 1 1,-9 6 0,-1 1 0,-8 5-180,-4 5 0,-9-4-62,-2 4 411,-4-3 1,-2-4 0,-1 1-1,-1-4 1,-3-1 102,3-6 1,1-6-1,0 1 1,-2-2 79,-1 2 1,0-10-41,4-1 0,6-10 0,1 0 0,1-3 554,4-2 53,1-5-465,8-9 1,5-3-1,11-6 319,6-2 1,10-2-337,-1-1 0,4 0 1,2 2-1,-1 1 126,1 2 0,-6 6-415,1-2 1,-2 6-1,2 3 1,-5 6-260,-3 3 0,-7 3 102,0 3 0,-5 4 0,0 4 0,-2 0-80,-2 1 0,-2-2 208,-2 7 1,-3 2 0,-4 0 0,2 0-148,-2 0 1,3 6 44,-2 2 0,2-3 0,-1 6 0,4 2-338,4 1 1,-1 3-32,-3 5 573,4 0 1,-6-6-1,7-3 1,2-2-1,1 0 1,3 1 0,2-1 199,3-1 0,2-7-253,1 0 1,2-6 0,1 1-1,2-4 42,-1-5 0,-1 1 20,2-6 1,-3 1 0,1-8 0,-4-2 15,-4-5 0,-5-3-196,0-2 22,-2 0 30,-2-6-600,0-1 1,0-6 0,1 4 0,4 4 0,6 6 748,7 4 1,-3 3 0,6 6 0</inkml:trace>
  <inkml:trace contextRef="#ctx0" brushRef="#br0">14958 15610 10280,'0'14'-254,"0"2"1,1 1 0,5 2-1,10-2 1,11-1-633,9-2 942,12-6 1,9 3 0,11-4 0,6-1 0,-34-3-1,0 0 1,2-1 0,0-1 0,1 0 0,1 0-1,-1-1 1,1 0 0,-1 0 0,1 0 0,-2 0-1,0 0 1,-1 0 0,1 0 113,0 0 1,0 0 0,1 2 0,1 1-1,-1-1 1,1 0 0,-1 0 0,1 0-228,-2-1 1,-1-1-1,0 1 1,0 0-1,2 0 1,0 1 0,0 0-1,1 1-108,1-2 0,0 1 0,-2-1 0,1-1-1686,1 1 0,0-2 1754,-2-1 0,1-2 0,1-1 1,0-3 96,0-1 0,0 0 0,2-2 0,0 1 0,0 0 0,0-2 0,1-4 0,2-1 0,1-5 0,0 1 0</inkml:trace>
  <inkml:trace contextRef="#ctx0" brushRef="#br0">21938 6582 25940,'29'-6'389,"1"-4"0,3-2 0,5-1 1,5 2-675,4 2 0,5 4 0,10-5 0,4-1 686,4-1-323,1 4 0,0-5 0,0 4 1,0-2-1,0 0 0,-1 3 1,-4 1-75,-4 4 1,-4 2-1,-4-1 1,-5-1-165,-7-2 1,-10 0-352,-4 5 1,-6 5-1,-9 1-643,-3 2 0,-17 2 1069,-12 4 1,-14-1-1,-10-2 1,-7-2 142,-5 2 1,-4 0-48,-2-1 1,-6 2-1,-5-4 1,-1 2 277,3-1 0,7-4 27,-3 5 0,6-7 1,0 1-1,8-2 401,9-2 0,13-6-723,11-4 1,10-2-1,7-3 1,11 1 1187,15 0 1,17 0-1058,16-1 0,8 3 0,9 1 0,3 3-558,2 2 0,-36 1 1,0 0-3,1 2 1,2 1-1,2 0 1,0 0 398,0 1 1,-1 2 0,2-1-1,0 0 1,1 0 0,-1 0 0</inkml:trace>
  <inkml:trace contextRef="#ctx0" brushRef="#br0">24043 11999 27491,'58'-24'-102,"4"2"1,4 0 0,4 1 0,-1 1-1,-3 2 1,-6 2-394,-6 2 1,-6 5-1,-11 1 1,-7 0 56,-9 0 0,-23 5 1,-21-2-1,-14 4 466,-8 1 0,-6 0 0,-7 0 1,-4 0 7,-4 0 1,25 2 0,-1 2 0,-1 0 0,0 0 0</inkml:trace>
  <inkml:trace contextRef="#ctx0" brushRef="#br0">22024 10008 26161,'-27'0'-699,"3"0"1,5 0-1,2 0 1,-1 0 471,0 0 282,-8 0 0,9 7 1,-5 4-1,1 6 0,4 7 1,1 4-1,2 4 0,1 3 1,4 2-588,4 8 1,3 4 0,2 11-1,0 4-36,0 8 0,2-32 0,1 0-142,-1 0 1,1 1 523,2 36 1,-3-34 0,0-1 0,1-1 0,1 1 0,-1-1 0,0 1 0,5 37-490,0-5 1,-5 2 0,3 2 0,-1-3-673,0-2 1,1-5 373,-1-11 1,-2-2-1,8-4 485,5-9 0,-2-5 0,7-9 0</inkml:trace>
  <inkml:trace contextRef="#ctx0" brushRef="#br0">21341 9781 26202,'0'-36'-1284,"7"2"0,2 9 1,5 3-1,5 1 1,5 4 1421,3 1 1,3 7 0,3 1-1,6 0 161,7 0 0,0 3 0,8-4 0,6-2 0,11-2 0,-29 6 0,1 0-142,6 0 0,0 0 0,2-2 0,1-1 0,5 0 1,1 1-1,4-1 0,1 1-52,3-2 1,2 1 0,4 2 0,2-1-1,1-2 1,1 0 0,3 0 0,0 1 0,0 1 1,-1 1-1,-1 0 1,0 2-106,2 1 0,-1 0 0,1-1 0,0 0 0,-1 1 0,0 2 0,0-1 0,-1 0 13,-2 1 1,0 1 0,-3-1 0,0 0 141,4 0 0,0 1 0,-2-1 1,0 1-1,2 1 0,1 1 1,0-2-1,-1 1-217,-1-2 1,-1 1 0,2-1-1,0 1 31,-1 2 0,1 0 0,2 1 0,1 0 0,-1 0 0,0 1 0,0 1 0,-1 0-42,-2 1 0,0 0 0,-3 1 0,0 1 2,3 3 1,1 1-1,0-2 1,0 0-1,1 2 1,1 0-1,-2 0 1,0-1-61,-3 1 1,0-1-1,2 3 1,-1 0 93,-1-2 0,1-1 0,4 1 1,0-1-1,-2-2 0,-2 0 1,0 0-1,-1 0 30,0 0 1,0 1-1,-5-1 1,1 0 49,2 0 0,0 0 0,-1-2 0,-1-1 0,-5 1 0,-1-2 0,-4 1 0,-2-1 66,-2-1 0,-2-1 1,-4 0-1,0-1 73,-4 0 1,0 0 0,-3 2 0,-2 1-1,25 2 1,-8 0 79,-8 1 0,0 0-228,-2 4 0,5 6 0,-4-4 0,-3 2-314,0 4 1,-3-1 161,1-3 0,-2 4 1,-2-2-1,-2-4-83,-2 1 0,-2-1 74,-5 3 0,-1-3 1,-3-2-263,-5-5 778,-10-4 1,-3 1-38,-6 2-986,0 4 0,0 8 1,0 2-1,0 2-696,0 2 1,0 8 798,0 8 0,-4 5 1,-3 4-1,0 5-542,-5 4 0,5 2 419,-3 4 1,2 7 0,-3 7-1,2 0-481,-2 1 0,-2-4 545,-1 3 1,0-1 0,-1-2 0,1-3-561,0-1 0,0-4 1213,-1 1 0,1 4 0,0 2 0,0-4 68,0-3 1,-1-5-114,1-8 0,5 2 1,1-8-1,1-5-123,4-6 1,2-5 77,1-2 0,0-1 0,1-3 0,4-6 347,4-2 0,3 3-113,-3 0 0,4 0 0,-4-5 0,2 1 249,-1-1 0,2 0-409,-2 0 0,-2 5 0,0 0 0,-2-1-138,-3-3 1,-1 0-30,-2-1 0,0-5 1,-2-1-1,-3-2 966,-4-2 1,-10 2-18,-5-1 0,-9-1 0,-6-4 0,-7 0 378,-6 0 0,-10-1-848,-4-4 0,-10 3 1,35 0-1,0 0 0,-3 1 1,-1 0-41,-2 1 0,-1 0 0,-2 0 0,-1 0-140,-3 0 1,-1 0 0,1 1 0,-1 0 0,-4 0-1,-2 1 1,1 1 0,0 0 274,-1 1 0,-1 0 0,-2-2 0,0 1-114,-2 2 1,-1-1-1,3-2 1,-1 0 0,-2 0-1,-1 0 1,2 0 0,0-1-139,0 2 0,-1-1 1,-3-1-1,-1 0-153,0 1 0,0 0 1,3 2-1,-1-1 1,-1-1-1,-1 1 1,3-1-1,0 0-46,3 2 0,-1-1 0,0-2 0,0 1-48,-3 2 0,0 1 0,3 0 0,-1 0 1,-3 1-1,-2 0 0,2 0 0,0-1-61,0 0 0,-1 0 1,-1-1-1,-1 0 88,-3 0 0,0 1 0,6 1 0,-1-1 0,-2-1 0,0-1 1,1 0-1,0 2-9,-1 0 0,0 1 1,1 0-1,-1 0 72,-3 2 1,0-2-1,7-1 1,-1 0-1,1 0 1,-1-1-1,3 2 1,0-1 55,1 1 1,-1 1-1,-3 2 1,0 1-77,-1-1 1,0 1-1,3 0 1,1-1-1,-1-1 1,1 0 0,2 0-1,0 1 14,0 0 0,0 1 1,-1 0-1,0-1-19,-1-2 1,1 0 0,6 0 0,2-1 0,-2 0 0,1-1 0,3-1 0,0 0-9,2-1 1,1 0-1,-1 0 1,2-1-54,1-2 0,2 0 1,6-2-1,1-1 1,-36-3-1,12-2-105,8-3 0,4-2-143,11-1 1,9 1 0,5 4-1,9 4 288,4 4 0,8 1 0,2 0 0</inkml:trace>
  <inkml:trace contextRef="#ctx0" brushRef="#br0">20645 7904 23977,'-15'8'413,"1"-3"1,0-3 0,1-1-1033,4 4 0,9-4 0,11 4 0,6-3 1577,7-2 0,4 0 0,6 0 0,3 0-1137,5 0 232,7-7 1,1 0 0,9-9 0,1-2 0,3-1 0,2 2 0,2 0 59,3-2 1,-4 3-161,1-3 0,-9 5 0,-3 3 1,-10 3-111,-11 1 1,-10-2-92,-5 4 1,-11 1 0,-10 4 67,-10 0-1,-10 0-79,-12 0 217,-2 0 0,-2 0 0,0-2 0,0-1 0,0-4 194,1 0 0,7 2 0,0-3 0,6 0-511,3 0-581,2 5 750,11-3 0,4 6 1,8 0-1,7 1 1,8 2-45,10 2 1,1 6-1,8-3 1,0 2 32,-2-1 0,4 1 2,-7 4 1,-6-5 0,-8 1 0,-5 1-623,-5 1 1,-2 7-1054,-7 0 1572,-13 7 1,-3-4 487,-12 6 0,-13 7 0,-4 1 0</inkml:trace>
  <inkml:trace contextRef="#ctx0" brushRef="#br0">23218 15254 14454,'-14'-6'-2120,"0"0"0,1-5 1342,3 1 0,6 7 1,8-2 1092,6 4 0,3 2 0,1 2 0,2 2 0,1-2 0,4-1 690,1-2 0,1 1-5,6 4-882,6-3 0,-1 6 0,6-5 0,-1 3 1,4 2-1,6 3 0,5 3-36,4 5 1,4-1-216,-1 5 1,4 1 0,9 6 0,-35-14 0,0 0 49,1 0 0,0 1 0,1-1 0,-1-1 21,31 9 0,-2-3 0,-1-7 0,-1-2 6,1-2 0,-5-5 269,-2-10 0,3-5 0,-1-9 0,0-6 711,0-6 0,-1-6-422,-5-5 0,0-3 0,1-2 1,2-5 6,-29 24 0,0 1 1,0 0-1,-1 1-200,27-26 1,-2 2 0,-1-4 0,-3 5 1142,-2 5-935,-2-2 0,-11 16 0,-1-5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569 10193 21247,'-35'0'-67,"5"0"1,-1 0 0,6 0 0,6-1 0,3-3 0,2-2-276,-1-2 1,3-1 0,2-5 0,9-1 589,9 1 1,3 5 0,12 1 0,4 0 545,5 0-659,10-2 1,11-4 0,8-2 0,7-1 0,6-3 0,-33 9 0,0-1 0,4 0 0,0-1 405,5 0 1,0-1-473,3 0 0,0 0 1,3-2-1,2-1 0,-1-1 1,1 1-1,0 0 0,1-1 1,1 1-1,0-1 0,-1 2 1,-1 1-1,-2 0 0,-2 0-89,-4 1 0,-2-1 0,-5 2 0,-2 0 126,35-11 1,-8 2-1,-5 6 1,-6 0 419,-11 3 1,-10 2-340,-12-3-411,-10 6 1,-8-4-1,-9 4 1,-5-2-1,-8 2-547,-4 2 1,-9 1 489,-4 5 1,-11 0 0,1 0 0,-1 2-39,0 3 0,1-4 1,2 6-1,3-3 480,5 1 0,5 1-466,4-1 89,3-3 1,15 4 0,8-6 0,13 0 0,17-2-1,15-1 285,12-1 0,7-6 1058,10 5-901,3-6 1,-37 8-1,0 0 1,37-7-1,-8 6 1,-10 2 0,-8 2-1,-12 0 858,-11 0-1261,-15 0 94,-21 6 1,-10 4 0,-12 7 0,-2 4 0,-5 1-837,-7 3 1,-1 8 1169,-5 5 0,-8 3 1,-3 2-1</inkml:trace>
  <inkml:trace contextRef="#ctx0" brushRef="#br0">15384 11842 18147,'-57'-12'-229,"7"-3"0,4-8 0,8 5 1,9 7-1,7 8 327,2 6 0,2 5 1,-5 6-1,-3 1 0,0-1 1,-4 0-1,-2 0 0,-1-1 157,1-4 1,4 2-1,4-6 1,5-2 417,3-1 1,10-2 0,6 2-476,8 2 0,11-1 171,5 7-344,9-7 0,5 8 1,9-6-1,7 0 0,6-1 1,8 1-1,6-2 393,7-1-404,-40-2 1,1 0-1,4 2 1,1 1-1,3-1 1,2 0-1,5 0 1,2-1-1,8 0 1,1 0 0,7 0-1,1 0 1,-22-1-1,0 2 1,1-1-385,2 0 0,0 1 0,1-1 0,1 2 0,1-1 0,0 0 335,3 0 0,0-1 1,0 1-1,-1-1 1,0-1-1,-1 2 1,1 0-1,1 1 0,-1 0 1,-1-1-1,0 1 1,0-1-19,1 1 1,0 0 0,0-1 0,1 0-1,0-1 1,1 1 69,3 1 1,2 1-1,-1-1 1,-4-2 0,0 1-1,0-1 1,4 2 0,1 0-1,0 1 1,-1-1 0,0 1-1,1 0-11,1 0 1,1 0 0,0 1-1,1-2 1,0 1 0,0 0 56,4 0 0,0 1 1,0 0-65,-4-2 0,1 1 0,0 0 0,4 2 0,1 2 1,-1-2-1,-3 0 0,0-2 0,1 1 0,0 0 1,0 0-1,1 0 0,0 1 0,1 1 0,0-1 1,2 2 0,0 0 1,0 0-1,-3 0 0,0-1 1,0 0-1,2 1 1,1-1-1,1 0 0,-1 1 1,0-1-1,0 0 19,0 1 1,0-1 0,1 1 0,-19-4 0,0 1 0,-1-1-1,1 1-9,1 1 0,0 0 0,0 1 0,-1-2 0,17 1 0,-1 0 1,0 0-1,1 0 0,0-1 0,0 1 0,-1-1 0,0-1 1,0 0 3,-1-1 1,1 0 0,0 0-1,1-1 1,0-1 0,0 1 29,0 1 1,-1 0-1,0 0 1,-2-1 0,-1-2-1,0 1 1,0 1 0,1 1-1,-1-1 1,-2-1-1,0 1 1,0-1 3,-1 1 0,1-1 0,-2 1 1,0 1-1,-1 1 0,-1-1-1,1-2 0,-1 0 1,-1 1-1,-3 2 1,-1 0-1,0-1 1,-2 1-1,0-1 1,0 0-1,-1 1 1,-1 0-1,0 1 64,0-1 1,-2 1 0,1 0 0,0 0 0,-1 0 0,0 1-45,1 0 0,-1 0 0,-1 1 0,21 0 1,-1 1-1,-2 2 0,-2 1 0,-4-1 0,-1 0-152,-3 2 1,-1 0 0,-5-1 0,-1 0 125,-4 1 1,-2 0 0,-6-3 0,-1-1 0,-4 2 0,-1-1 0,30 7-9,-7-2 1,-15 0-388,-4 1-231,-22-1 0,-4-6-362,-22-3 1,-12-4 0,-15-1 946,-9 0 0,-11-6 0,1-2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4692 3881 24827,'-4'-14'-1558,"-1"-2"0,2-1 1,1-2-1,2 1 0,0 3 1,2 0-1754,2 1 3540,4 0 0,7-2 0,-1-1 0,0-2 0,0 1 0,0 3 0,1 0 1,-1 0-1,0-3 1445,0-1-1517,-6 0 1,0 5-1,-5 0 1,2 0 248,-2-1-808,-1 8 0,-1 2-29,4 10 0,0 2 0,7 8 0,4 0 621,0 4 1,1-1-257,2 5 0,-1 1 1,4 5-1,0-1-656,0 0 1,-5 7 222,2 3 1,-4 3 0,-6 3 0,-4 4 7,-4 4 1,-2 8-32,-4 2 542,-3-1 0,-8-9 0,-3-1 1,-4-2-1,-3-5 241,3-4 1,-4-1-1,3-6 1,-3-1 426,-1-2 1,1-3-287,3-4 0,4-4 0,6-8 0,-1-1 576,1 1 0,5-5 1544,-1-1-242,7-3-1263,-3-2 0,6 1-1544,0 4 248,0 3 1,0 6 0,0 0 0,0 0-432,0 1 1,0-1 306,0 0 1,1 2 0,2 1 0,4 2-750,1-1 1,1-3 655,5 0 0,-4 4 0,-1-1 1,2 0-512,2-2 0,0 3 478,-4 0 0,2 0 0,-4-4 1,-1 4 410,0 5 0,-1-2 103,-5 2 0,0-1 1,0 6-1,0-1 40,0 1 1,-2-1 31,-2 1 0,2 4 0,-3 2 0,4-1 209,1 1 0,0-2-246,0-4 0,1-1 1,2 1-1,4-1-182,1 0 1,-4 1 527,6-1-342,-1 1 0,-1-1 1,-1 2-1,-3 2 1,1 1 6,-2-1 1,0-4 0,1-3-1,0-3-38,-1-1 0,1-2 54,0-5 0,-1-4 462,7-1 0,-1-6 422,6 2 0,-6-4 252,1-1 1,-6 2-1042,6 3 0,-7 3-774,2 6 0,1 0 1,-1 2-1,-2 3 608,-1 5 1,4 9 0,2 3 0</inkml:trace>
  <inkml:trace contextRef="#ctx0" brushRef="#br0">23659 6113 27450,'6'-14'-923,"-4"0"0,6 4 0,-5 1 0,1-2 0,1 0 0,0 0 0,1 1 0,1-1 1,0-2 889,1-1 0,-3 5 1,5-1-1,1-1 1,1-2-1,4-1 381,3 0 1,3 1 0,8 2 0,3 3 163,5 2 0,3-3 1,4 2-1,0 1-186,3 0 0,4 1 0,-5 5 0,1 0 18,1 0 1,-7 0-213,1 0 0,-7 2 0,-9 1 0,-2 1-317,-1 0 1657,-6 3-1556,-4 1 0,-3 2 0,-6-1 0,-2 2 1,-2 2-1,-1 1-989,0 0 0,0 2 357,0 3 0,0-3 1,0 5-1,0-3-639,0 1 1,0 7 669,0-3 1,5 6 0,1 2-1,2 4-544,3 2 0,-3 0 678,2 6 0,-2 0 0,3-1 0,-3 3-716,-2 2 1,-1-3 169,-5 4 1083,0-4 0,0-6 1,0 0-1,0 1 1,0 2-59,0 2 57,0-7 0,0 4 0,0-6 0,0 3 0,0 1 134,0-2-105,0 5 1,0-11-1,0 3 1,0-3-1,0-3 1,0-2 0,0-2 164,0-3 1,4-6 69,1-4 0,0-1 1,-7 4 363,-3-4 0,-2-2 1408,-8-7-1408,1 0 0,-8 4 1,-5 1-1,-8-2 1,-4 0 2475,-5 2-2585,-15-3 0,6 6 0,-12-5 0,0 3 0,-1 0 1936,-7 1-1935,2 4 0,-5-10 0,10 6 0,6-3 0,8 1 550,9-2 1,3 1-263,12 0 1,9-1-1251,14 7 0,15-5 0,7 6 91,8 5 0,1 4 0,8 8 1</inkml:trace>
  <inkml:trace contextRef="#ctx0" brushRef="#br0">24626 7705 21411,'-8'-36'-1568,"-3"0"0,6 6 0,2 0 0,3 4 0,3 3 1444,2 1 1,1 4-1,-3-1 1,3 2 0,1-1-1,1-1 305,0 2 1,3 6 0,6 2 0,4-2 865,1-2-859,-5 5 1,10 0-1,-3 5 1,2-2-1,3 2 1,-1 0-1,1 0 441,-1-2 1,7 0 127,3 5-704,3 0 0,2 0 0,-1 0 1,1 0-1,1 0 413,3 0 1,-9 2-1,0 3 1,-8 4-88,-6 4 1,-3 2-151,-7 4-416,0-3 0,-6 11 0,-3-3 0,-5 3 0,-5 3-37,-5 3 1,-2-2 0,-4 7 0,-1 2-262,-2 1 1,-7 8-599,3 3 932,2-3 0,-6 6 1,5-3-1,0 5 0,3 5 1,3 3-1,4-1-480,2-2 0,4-4 370,6-1 1,0 0 0,0-2 0,1-2-171,4-6 0,-2 2 165,7-2 226,-7 7 0,5-5 1,-5 5-1,2-4 0,-2-1 1,-2-3-1,1 0-131,3 1 0,-4-4 48,4-1 1,1 0-1,1-8 1,1 1 44,3 0 1,-3-4 103,1-7 1,-4 1 0,3-6-1,-2-1 246,-3-3 0,-1-5-219,-2-1 0,0 1 0,0 4 118,0 0 0,-8 1 159,-6-1 1,-8 0-1,-12 0 1,-5-1 464,-7-4 1,-4 4-417,-7-4 1,-7-2-1,-2-1 1,-3-1 248,-2 0 1,-5-1-310,0-4 1,0 0 0,5 0 0,3 0 141,6 0 0,4 0-254,15 0 0,1 2 0,12 1 0,4 2 539,4-2-959,3 5 0,11 0 0,4 6 1,4 0-1307,4 0 1,4 7-585,7 3 1778,-1 9 1,0 3-1,0 7 1</inkml:trace>
  <inkml:trace contextRef="#ctx0" brushRef="#br0">4394 7933 28350,'-22'-2'-653,"3"-1"0,1-2 0,1 2 0,-2 2 0,0 1 0,-2 0 514,-2 0 1,-10 0 0,-4 0-1,-1 0 982,0 0 1,0 0-1,-3 0 1,2 0 0,3 0-1,1 0-603,3 0 0,4-5 0,3-2 1,2 0-353,3-4 0,7 3-720,8-2 312,4 1 0,1-6 0,1 3 243,4 2 0,3-1 0,6 7 0,1 0 352,-1 3 0,0 1-34,0 0 1,7-5 0,4 0 0,7 2 30,6 2 0,3 1 44,1 0 1,7 0 0,3 0 0,4 0 394,1 0 1,6-5-191,3 0 1,4 0 0,1 4 0,0-2 959,0-2 1,-8 0-1085,-6 5 1,-7 0-1,-8 0 1,-6 0-576,-8 0 1,-12 6-669,-11 4 0,-4 3 0,-2 2 0,-4 4-959,-4 5 1,-15-2 1071,-5 2 0,-8 0 781,-1 4 0,-16 7 0,-4 1 1</inkml:trace>
  <inkml:trace contextRef="#ctx0" brushRef="#br0">4166 8075 29249,'-28'-19'-2802,"-1"0"1,3 3 1822,2 5 0,-1 0 1251,6 6 0,0-4 1,6 3-314,4-2-12,-4 5 1,11-10 0,-1 5-199,6 0 0,0-3 522,7 6 0,-5-4 0,4 2 27,2 0 0,-3 3 337,2 0 0,-7 1 1,3-1-36,0 0 1,-2 0-754,5 9 0,-6 5 0,2 7-401,-4 2 1,-1 6 289,0-1 1,5 3 0,0 3-1,-2 3 135,-1 5 0,-2 5-197,0 4 1,1 4-1,2 5 1,2 3-474,-2 2 0,-1 9 583,-2 6 1,0 0-1,0-5 1,0 0-687,0 0 0,0-2 679,0-2 0,0 2 0,0-4 1,-2 3 434,-2 3 0,2-9-159,-3 4 0,4-1 1,1-4-1,0 1 30,0 1 1,0-6-125,0 0 1,0 0 0,0-5 0,0 5 106,0 4 1,0-2-1,0 2 1,0-4-60,0-5 1,1 4-79,4-4 1,-3-2 0,2 1 0,-2-2-40,-2-3 0,0 4 89,0 2 0,-5-3 0,-1-1 0,-2-4 124,-3-2 0,3-4 277,-1 0-320,5 0 1,-7-1 0,7-4 0,0-3 0,3-2-43,1 1 0,0-3 0,0-2 0,1-3-89,4-1 0,5-2 255,9 5 1,-2-5 0,7 1 0,1-4 93,2 0 1,3-1 0,1 0-1,3 0 256,-3 0 0,4-4-306,-2-1 1,2 1 0,-4 4 0,3-1 212,-3-4 0,-1 2-200,-1-6 1,-1 6 0,1-1-1,-3 1 117,-2-2 1,-3 2-201,-7-6 1,2 4-1,1-2 1,4-1-422,1 0 0,-3-1-755,4-5 769,1 6 0,4-2 186,1 5 0,-7 1 0,-1 4 0</inkml:trace>
  <inkml:trace contextRef="#ctx0" brushRef="#br0">25521 10662 19095,'-28'-19'-568,"1"-1"1,2-2 0,3-4 0,1 0 0,5-1 0,5 3 315,6 5 1,5 5 0,5 3 447,5 1 0,2 7 0,4-2 0,2 4 776,0 1-833,1 0 1,2-5 0,3 0-1,3 1 1,1-1 0,2 0 0,3 0 88,5-1 0,5 3 0,6-5 0,6 0 91,5 0 1,8 5-224,-2-2 1,9-1-1,0 1 1,0 2 423,-3 2 0,-9 2-210,-6 4 1,-3-2 0,-11 7 0,-9-1-246,-7-1 0,-8 5-289,-9-4 1,-4 4-1,-6 1 1,0 0-467,0 0 0,-6 7 513,-4 3 0,-2 4 1,-3 5-1,1 5-293,0 3 1,0 8 186,0 3 0,4 10 0,2 4 0,2 5-302,3 5 1,1 5 431,2-37 1,0 2 0,0-1 0,0 0 0,1 1 0,0-1-1,1-2 1,0 0-300,3-1 0,0-1 0,-1 1 0,0 0 397,1 1 0,-1-1 0,-2 3 0,-1-1 0,2-1 0,1-1 1,-2-1-1,0-1 152,3 39 1,0 0-105,-5-37 0,0 1 0,0 0 0,0-1 0,0 0 0,0 0 1,-1-1-1,0 0-31,-1 0 0,0-1 1,-6 34 139,-6 2 1,-7-5 0,-3-6 0,-3-9 189,-1-7 1,-5-6 109,0-5 0,-2-5 1,3-9-1,-1-5 630,2-3 0,-1-9-534,-1-2 0,1 1 1,-4-1-1,1 0 412,3 1 0,-2-4 702,1 3-1474,-7-4 0,10 4 0,-5 0 0,2-2 1,0-2-171,1-1 0,2 0 0,3-1 0,4-2-343,4-2 0,-2-5 34,2 6-2013,0-7 2305,11 9 1,-4 2-1,4 8 1</inkml:trace>
  <inkml:trace contextRef="#ctx0" brushRef="#br0">17758 12255 24556,'0'-10'-6136,"0"1"3758,0-2 2420,0 4 0,0-5 1,0 2-1,2-3 0,3-1 1,6 2 1577,6 2-1328,5-2 1,8 5-1,3-4 1,7 2 0,6-1-1,7 1 1,9-1-35,9-1 1,3-1-1,-32 4 1,0 1-1,2 0 1,1 0-109,0 0 1,1 0 0,1-1 0,1 0-144,2-2 0,0 1 0,-4 3 0,-1 1 0,-2-2 0,-1 0 0,36-6 635,-5 1 0,-7 2-214,0 1 0,-18 1 0,-7-2 825,-13 6-1195,-14-4 1,-15 6-1,-13-3 1,-10 4-581,-8 1 0,-4 4 312,-7 1 0,1 0 1,-1-5-1,0 2-37,1 2 0,1-2-82,3 3 361,3-4 0,8-6 0,3 1 0,5-1 0,5-1 0,5-4 0,6-3-275,6-1 0,13 0 157,12 0 239,7 6 0,9-3 0,2 6 0,3 2 0,0 1 283,0 2 1,-3 2-1,-9 3 1,-3 4-253,-4 4 0,-15 7-433,-5 4 0,-10 3 1,-11 1-1,-14 1 317,-15-1 0,-9 2-231,-8 3 0,-3-4 0,3 1 0,8-5-638,8 0 816,7-4 1,11 6-1,3-5 1</inkml:trace>
  <inkml:trace contextRef="#ctx0" brushRef="#br0">18611 13562 18225,'-42'0'2,"5"0"0,6 0 0,4 0 1,5 0-252,1 0 1,7 0 556,5 0-100,6 0 0,-2 0 0,8-1 84,2-4 1,1 2 0,-1-5-1,3 0 63,0 0 0,4 4-224,-2-6 1,4 5 0,3-3-1,4 1-14,1-1 1,2 3-100,4-5 1,2 6 0,3-6 0,5-1 111,3-1 0,8 2-69,3 1 0,5-6 1,6-5-1,10-2 30,-32 9 1,2 0 0,0 1 0,1-1-98,3 1 1,0 0 0,-1-1 0,-2 0 0,3 1 0,0 0 0,0-1 0,0 1 35,3 0 1,-2 0 0,-5-1-1,0 1-114,2 2 0,0 1 0,31-10 0,-5 5 0,-8-1-96,-5 1 1,-9 1 148,-6 4 0,-7-2 0,-9 5 0,-3-1-25,-5 1 0,-10 0 55,-4 1 0,-3 2-261,-2-7-367,0 7 0,-2-3 142,-3 6 1,-3 0 375,-6 0 1,0 0 0,-2 0-1,-1 1 56,-2 4 1,-5-3 107,5 2 0,-1 0 0,2-1 0,-1 2 206,2-2 1,1 0-99,2 2 0,0-4 1,-1 5 755,1 1-654,0 1 0,1 6 0,2 0 0,3 0-37,2 1 0,1-1-476,5 0 1,-4 0 0,-1 2 0,0 1-695,-1 2 0,4 7-512,-2-3 1249,2 4 1,-4 2 0,-2-1-1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5005 2886 8269,'-14'0'-206,"0"-5"0,-1-1 1,1 0 603,0-1 1,6-4 0,3 2 95,4-4 0,2-1 0,3 0 110,0-1-408,7 1 0,-8 0 0,5 0 0,0 1 0,0 2 1,3 2-1,2-1 176,1 2 1,7-3-275,2 6-111,10-6 0,5 8 0,10-6 0,6-1 1,7 1-1,12 1 0,-32 4 0,2 0 17,2 0 0,3 0 0,6 2 1,2-1-43,3-1 1,1-1-1,3 0 1,2 0 0,2-1-1,2-2 1,1 1 0,2 0-425,0 0 1,0 0 0,-1 2 0,1 0 608,-1 1 1,0-1-123,4 0 1,-1 0 0,-2 1 0,0 0 0,1 2 0,1 0 0,-2 1 0,-1 0 0,1 1 0,0 0 0,1 0 0,1 0 0,1 1 0,0 0 80,0 1 0,0 0 0,0 2 0,0 2-112,-1 3 0,-1 1 0,2-2 0,0 0 0,5 2 1,0 0-1,-26-3 0,0-1 0,1 0-4,0 0 0,0 0 0,0 1 0,3 1 0,-1 0 0,1 0 29,-3-2 1,0 0-1,1 1-15,2 1 1,0 1-1,1-1 1,1-2 0,0-1-1,0 0 1,2 1-1,1 1 1,0-1 0,0-1-1,0 1 1,1-1-1,-2-1 1,1 1 0,-1 0-1,1-1 1,0 0-1,-1 0 1,2 0 0,-1 0-1,0-1 56,2 1 0,-1-1 0,1 0 0,2-2 0,-1 0 0,0 0 6,-1 1 0,0-1 0,0 1-23,-2-1 0,0-1 1,-1 0-1,-3 1 1,0-2-1,0 1 1,0 0-1,1 0 1,-1 0-1,1 0 0,0 0 1,0 0-1,-1 1 1,0-1-1,-1 1 254,-2 0 1,0 1 0,-1 0-229,26-2 1,-2 1 0,-8 5-1,0 1 1,-1-2 0,0 1-1,-1 1 1,0 2 0,-4 1 0,-1 0-82,-3 1 0,-2 0 1,1 1-1,-1 0 1,-4 2-1,-1 1 1,1-1-1,0 0-330,0 0 1,-1 0-1,1 3 1,-2 1 30,-5 1 1,-1 0-221,-2 1 0,-2 1 1,22 22 530,-3-1 0,-9 0 0,-4-1 0,-5 1 0,-4 4 0</inkml:trace>
  <inkml:trace contextRef="#ctx0" brushRef="#br0">2218 13889 26392,'16'-12'-140,"2"1"0,2 1 1,2-1-1,4 0 0,2 2 1,4 2-1,2 3 1,3-3 151,2-1 1,7 5 0,1-3 0,-1 1 0,-2 0 0,-3 2-188,-3 2 1,0 1 0,-9 0-41,-7 0 1,-11 6 0,-5 2-1</inkml:trace>
  <inkml:trace contextRef="#ctx0" brushRef="#br0">2019 13932 25900,'2'-20'-1384,"3"-3"1,6 1 0,6 5-1,7 4 1771,3 4 0,1 7 1,1 1-1,-1 5-547,0 4 0,-5 7 0,-5 5 0,-3 2-879,-6 3 0,-3 2-722,-6 2 1654,0 5 1,0-2-1,0 6 1,-1 1 0,-4 3-1,-4 0 1,-6 1 120,-3 0 1,2 1-376,-3 3 1,3-1 0,2 4 0,1-1 110,4-3 0,2 3-444,7-1 1,0 5 0,0-2-1,0-1-27,0-2 1,7-4 686,2-1 1,-1-5 0,1-2 0,3-3 369,0-6 1,1 0-151,-4-8 1,4 0 0,-5-5 2176,0 0 0,0-1-2268,-4-4 0,0 4 1,5-4 162,2 4 1,3-4-242,5 1 0,3-1 0,8 6 0,2-1-59,1 0 0,7 0 229,-2 1 1,9-6 0,4 0 0,-1 3-1437,-3 0 1522,-2 2 0,-3 1 1,1-1-1</inkml:trace>
  <inkml:trace contextRef="#ctx0" brushRef="#br0">1195 8118 27327,'-37'0'-121,"4"0"0,5 0 1,3 0-1,2 0 1,1 0-1,2 0-436,-1 0 1,-2 0-1,4 0 1,3 1 1917,5 4-1145,-2-4 0,7 7 0,-4-3 0,6 5 0,2 2-592,2 2 0,6-4-1001,4-1 1687,9-5 0,9 3 0,10-3 0,5 0 0,3 0 508,1-3-740,13-1 1,-6-5 0,10-1 0,1-2 0,0-3 247,3-2-386,-5-1 1,8 2 0,-3 1 0,0 1 0,-6-1-300,-7-2 0,-16 5 1,-1 2 562,-6 0 0,-16 6 224,-7 0-813,-18 6 1,-9 13 0,-16 2 0,-7 1 0,-8 1 78,-7 0 1,-4 3 0,-11-2 0,0 1 361,0-1 1,0 1-177,0-6 133,0 0 1,4-6-1,4-4 1,5-4 0,7-3-394,5-2 384,16 0 0,-1-7 1,12-2-1,3-4 1,3-1-123,4 0-55,6 6 0,-4-5 0,9 5 1,3 0-1,4 4 609,4 2 0,6 4 1,1 2-1,1 6-554,-1 3 0,4 6 0,-5 1 0,-2 4-676,-1 6 1,-2-2 162,1 5 1,-6 4-1,-1 2 1,-2 7 96,-3 6 0,-1 0 0,-2 4 1,0 4-192,0 3 1,-6 3 542,-4 5 0,4 0 1,1-1-1,4-4 280,1-4 1,6-2-2387,3 1 2135,4-2 0,9-2 0,5-10 0,6-3 0,4 1 0,2-1 1,2 0 357,2-3 1,-1-1 2,1 2 1,0 1-1,-2-1 1,-5 0 11,-7-5 0,-7 3-220,-8-7 0,0 0 0,-1-6 42,-4-3 1,-1-4 191,-3-5 0,3-7 543,6-4 0,8-7 0,7-5 0,8-3-17,9-5 1,0 4 525,6 2-1557,-6 1 1,8 1-1,-8 5 1,-7 6 390,-9 6 0,-14 17 0,-10 4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5176 8615 25244,'-51'-28'-795,"4"-1"0,4 1 1,4-1-1,4 3 1,3 2-1,7 5-331,3 3 1403,3 8 0,5-3 0,-1 6 0,1 2 222,0 2 1,12 1 0,7 1-1,9 2-294,10 2 0,6 6 0,14-3 0,5 2 185,8-1 0,16-6-231,-29 0 0,2-1 0,6-1 0,2 0 0,8-1 0,2 0 0,5 0 0,3 0-24,7 0 1,3 0-1,-18-1 1,2 1-1,1-1-33,9 0 0,2-1 0,1 0 0,-16 1 0,2 1 0,0-1 0,1 0 0,1-1 0,1 0 1,0 0-1,0 0 0,0 0 0,-1 1 0,1-1 0,-1 1 95,1 0 1,0 0-1,-1 0 1,1 1 0,-1-1-1,0 1 1,0-1 0,0 1-155,1 0 0,-1 0 0,1 0 1,-1 0-1,1 0 0,0 0 1,-1 0-1,0 0 0,0 0 1,-1 0-1,0 0 0,-1 0 1,-1 0-1,-1 0 0,0-1 1,0 1-166,-1-1 0,0-1 1,0 1-1,0 0 1,18 0-1,0 1 1,0-1 115,-1 0 0,0-1 0,0 0 0,-1 0 0,-1-1 0,0 1 0,0-1 0,-1 0 0,-1-1 0,-3 0 0,-1 0 0,-1-1 34,-1 1 0,-1-1 0,-1 0 0,-5 1 0,0-1 0,-1 0-33,-2 1 0,-1-1 0,0 0 0,-3-1 0,-1-1 0,-2 1 0,20-4 0,-3 1 1,-7 0-1,-3 1-106,-5-1 0,-3 2 0,-8 2 0,-1 0 0,28-3 111,-12 2 0,-9 6 0,-11 5 0,-3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10763 10222 8417,'-76'-16'5,"2"0"1,3 0-1,8 5 1,8 3 0,12 4-1,8-1 886,8 0 1,8 0-1,0 5-833,4 0-275,7 0 215,8 0 0,9 0 0,9 0 1,2 0-1,4 0 0,4 0 1,5 0 192,4 0-103,7 0 0,7 0 1,5 0-1,3 2 1,2 1-1,6 3 1,4 1 116,5-1 0,-36-1 0,0 1-139,5-1 0,0 0 0,5-1 1,1-1-1,7 1 0,1 0 1,6 0-1,2 0-429,4 1 1,3-2 0,3-1-1,1-1 407,2 2 0,1-1 0,-24-1 0,0-1 0,1 1 0,3-2 0,2 1 0,-1-1 0,3 0 0,0-1 0,0 0 15,0 0 0,1-2 1,0 1-1,0-1 1,0 0-1,0-1-32,-3 1 1,0-1-1,0 0 1,3 0-1,0 0 0,1 1 1,3-1-1,0 0 1,0 1-1,1-1 1,0 0-1,1 0 8,-1 1 0,0-1 1,0 0-1,1 1 0,1-1 1,0 1-31,-2 1 1,0 0-1,0 0 1,1-1 0,0 0-1,1 1 1,2 0 0,2 2-1,0-1 1,0-1 0,1 1-1,0 0 18,0 0 1,0 0-1,0 0 1,-17 0-1,0 1 1,0-1 0,0 1-47,16-1 1,0 0 0,1 1-1,-18 0 1,1 1 0,0 0-1,0-1 1,1 0 0,1 0-1,-1 0 1,1 0 0,-1 0-1,0 1 1,1-1 0,-1 1-54,0 0 1,0 0-1,0 0 1,0 0-1,0 0 1,1 0-1,-1 0 1,-1 0 42,17 0 0,-1 0 0,1 0 0,1 0 0,0 1 0,1 0 0,0-1 0,0 2 0,0-1 0,-19 0 0,0 0 0,1 0 0,-1 0 0,1 0 0,-1 0 0,1 0 0,-1 0 0,2 0 0,0 1 0,-1-1 0,0 1-921,17 0 0,0-1 0,0 1 957,-18-1 0,1 0 1,-1 0-1,1 0 1,2 1-1,1-1 1,-1 0-1,1 0 1,1 1-1,1-1 1,0 1-1,0-1 0,0 1 1,1 0-1,0-1 1,-1 1-1,1 0 1,-1 0-1,1 0 1,-1 0 30,1 0 0,1 0 0,-1 0 0,1 0 0,0-1 0,0 0 0,1 0 0,0 0 0,2 1 0,0 0 0,1 0 0,0 0 0,1 0 0,-1 0 0,1 0 0,-1 0-213,0 0 1,0 0 0,0 0 0,0 0 0,2-1 0,1 0 0,-1-1 0,-1 1 202,-1 0 1,-1 1-1,0-1 1,1 0-1,1 0 1,1-1-1,0 0 1,1 1-1,0-1 1,1 0 0,0 0-1,-1 0 1,1 0-1,-1 0 1,0 0-1,0 0-123,-1 0 1,0 0 0,0 0 0,0 0 0,1 0 0,1 0 0,-1 0 0,0 0 120,-3 0 1,-1 0 0,0 0 0,0 0 0,2 0 0,-1 0 0,0 0 0,1 0 0,0 0 0,0 0 0,0 0 0,-1 0 0,0 0 0,-1 0-1,0 0 1,-1 0-41,-2 0 0,1 0 1,-2 0-1,1 0 0,1 0 1,0 0-1,0 0 0,-2 0 79,-2 0 0,-1 0 0,0 0 0,0 0 1,0 0-1,0 0 0,1 0 0,-1 0 0,0 0 1,1 0-1,0 0 0,-1 0 0,-1 0 0,0 0 1,0 0-1,0 0-6,-2 0 1,0 0-1,-1 0 1,0 0-1,20 0 1,-2 0-1,0 0-90,-5-1 0,-2 1 0,0 1 0,-2-1 0,-1 0 0,0 1 0,1 0 0,-1 1 0,-1 0 0,-2 0 1,-1 1-1,-1 0-81,-4-1 0,0 0 1,0 2-1,-3 0 1,-1 1-1,0 0-101,21 2 1,-2 0 0,-4 0 0,0 2-1,-7 2 1,-2 2 0,-5-1 0,-2 2-661,-6 1 0,-3 2 877,-9 0 0,-1 2 0,1 4 0,0 0 0,25 20 0,-1-4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6029 10222 24188,'-43'-7'-248,"2"-1"1,3-4 0,7 2 0,4 6 0,5 2 0,1 2 689,4 0 1,6 0 0,3 2 0,3 1-493,7 1 0,10 1 1,12-5-1,4 0 0,5 0 1,5 0 189,3 0 0,4 0 0,0 0 0,4 0-69,2 0 0,1-1 0,3-3 0,-2-2 15,-6-2 1,-1 3 0,0-2-1,-1 0-224,-4 4 1,-6-3 186,-11 1 1,-8-1 0,-10 3 98,-4-2 1,-7 0-1827,-14 5 1658,-3-6 1,-7 4 0,1-3 0,1 4 0,3-1-35,5-2 1,4 2-196,0-3 1,9 4-505,6 1 786,13 0 1,10 0 0,9 0-1,3 1 1,1 4 0,4 4 0,-1 4-222,-1 1 0,-5 5-828,-9 0 626,-4 0 1,-12 2 0,-3 2-1,-5 6 1,-5 2-3044,-4 3 3415,-10 5 0,-10-3 1,-7 7-1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5133 12198 25489,'-35'8'-324,"5"-2"0,-3-6 1,3 0-1,3 0 1,4-2-1,4-1 1,3-3-123,2-2 0,-1 0 0,3-3 1,2 2 2677,5-3-4970,4 0 2723,1-2 0,1 6 0,4 3 1,5 3-1,2 2 350,3 0 1,-1 0-1,0 0 1,0 0-13,0 0 1,5 0-348,0 0 1,7 0-1,-3 0 1,4 0-106,2 0 1,5 0 1083,4 0-642,3 0 1,8 0 0,5 0 0,6 0 0,8-1 2016,6-4-2153,5 3 0,-34-3 0,0-2 1,1 2-1,0 0 0,0-1 1,1 0-1,1-1 0,0 0-783,2-1 0,-2 1 629,-4 0 1,-1 0 0,0 2 0,-2 1 0,29-6 0,-4-1-1,-5-2 1,-4-1 0,-6 2 125,-8 2 0,-4-1 23,-10 6 0,-3-4 0,-8 4-190,1 2-421,-7 1 0,-5 9 201,-7 2 0,-13 4 0,-3 1 0</inkml:trace>
  <inkml:trace contextRef="#ctx0" brushRef="#br0">5645 13093 26060,'-14'-4'-3663,"-1"-3"3214,1-1 0,8 7 1,7-1 431,12 5 0,8 8 0,9-3 0,3 2 1,5-1-1,4 1 150,6-2 1,-1 3-1,8-7 1,6 0 214,2-3 0,6-1 100,12 0-392,-38-2 0,1-2 0,3 0 0,0 0 0,1-3 1,-1-2-1,1 1 0,1-1 0,0-1 0,0-1 6,0 0 1,1 0 0,-1 3 0,0 0-1,-2 1 1,-1 0-63,-3 3 0,0 2 0,37 0 0,-7 2 0,-2 0 0,-3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12228 14359 26287,'0'-15'-8069,"0"1"7281,0 0 1,0 0 610,0 0 0,0 4 304,0 1-65,0 5 0,0-4 126,0 4-272,-7 2 0,4-4-128,-6 6 1,6 1 0,-2 4 569,3 5 0,-2 2-203,-1 3 0,0-4 1,5 1-1,0 4-63,0 0 1,0 4 26,0-1-107,0 7 0,0-6 1,0 5-1,0-1 1,2 3-1,1 3 1,2 3-98,-2-1 0,-2-2 0,-1-2 0,2 1-178,3-1 1,-2-4-1098,6-1 965,1-5 0,4 2 1,0-5-1,2-3 1,3-2 452,5-6 1,2-2 0,3-2 0</inkml:trace>
  <inkml:trace contextRef="#ctx0" brushRef="#br0">12114 14145 11841,'0'-20'-775,"-2"7"0,-1-4 0,-2-1 371,2 3 672,2 5 1,2-1-114,4 6 0,3 1 0,8 4-29,3 0 0,-3 0 0,4 0 0,-1 0-11,0 0 1,11 0-89,-2 0 1,7 0 0,1-2 0,9-1-32,4-2 0,4-6 83,9 2 1,3 1-1,6 0 1,2 0 127,2 0 1,4 3-199,-36 0 1,0 1 0,-3 2-1,0 1 1,0-2 0,1 1 0,0 1-1,0 0 11,1 1 0,0 0 1,2 0-1,0 0-760,-1 0 0,-1 0 736,3 0 1,-1 0 0,30 0-1,5 0 1,0 0 0,-3 0 1,-3 0 1,-5 0-1,-12 0 1,1 0-12,0 0 0,-2-4 24,-2-1 1,-6 0 0,-8 4 0,-2-3 44,-2 0 0,2-1 1,-5 5-1,-3 0 32,-4 0 1,-3-5 11,2 0 1,7 1-1,-2 4 1,2 0-43,4 0 1,1 0 331,7 0 0,0 4 1,-1 1-1,1 0-400,0 1 0,-7-4 45,-3 3 0,0-4 0,-3-1 0,-4 0 164,-4 0 1,-8 0 23,-5 0 1,1 0 10,4 0 1,-4 0-14,-1 0-116,-6 0-1,4 2-218,-7 2 38,0-2 1,0 11 0,-2-4 0,-1 4 0,-2 1 1,2 0 0,1 0-17,2 1 0,0-1 1,0 2-1,0 1-72,0 2 0,0 5-96,0-5 199,0 6 0,0-3 1,0 5-1,0-2 1,0-1-11,0 1 0,-1 2 1,-2 1-1,-2-1 3,2-3 0,-4 1 98,3-6 1,-3 5 0,4-4 0,-2 1 63,2-1 1,-3-1-70,1-4 1,-1 0 0,3 3 0,-2 1-25,2-2 1,0-1-11,-2-2 0,3 0 1,-2 2-1,0 2-48,0 0 1,2 1 30,-3-4 1,-1 0 0,1 3-1,2 1-105,2-2 1,-1-1 13,-3-2 110,4-6 0,-6 5 0,7-4 0,-1 2 14,-4-1 21,3 2 0,-9-9 87,7 7 1,-3-7 22,3 2 1,0-4-52,-5-1 1,-1 0 0,-5 0-20,-4 0 1,1 2-40,-5 3 0,-1-4 0,-6 4 0,-3-3-29,-5-2 1,-5 1 37,-4 4 1,-4-3 0,-6 2 0,0-2 99,1-2 0,-1 0-136,0 0 1,0 0-1,0 0 1,2 0 53,3 0 1,-2 1-53,7 4 1,-2-3-1,4 4 1,3-1-20,5 0 0,6-1-17,2-4 0,-1 0 0,0 0 0,0 2 2,3 3 1,2-4-7,-3 4 0,4-3 1,0-2-1,-1 0-64,-2 0 0,-1 0 65,-1 0 0,1 0 0,0 0 0,-1 0 8,1 0 0,-1 0 25,1 0 1,-1 0 0,1 0 0,1 0 76,3 0 0,-3 0-77,4 0 0,-4 0 1,-1 0-1,-1 0 10,1 0 1,-1 0-12,1 0 0,-1 0 1,1 0-1,-1 0 4,1 0 1,0 0-6,-1 0 0,2 0 0,2 0 0,3 0 1,1 0 1,2-2 0,5-1-1,0-2-22,0 2 1,4 1-16,1 2 0,4 0 0,-4 0-23,-2 0 1,-2 0 32,-1 0 1,4 5 0,1 0-1,-2 0-32,-2 1 1,-1-5 0,0 4 0,-1-3-25,1-2 1,0 1-140,0 4 1,4-3 0,1 2 241,-2-2 1,-2 4 0,-1 2 0</inkml:trace>
  <inkml:trace contextRef="#ctx0" brushRef="#br0">11517 12354 14834,'-14'-28'-605,"1"1"0,3 3 0,6 5 0,4 5 1,6 4 2311,8 6-1680,7 2 1,14 2-1,2 0 1,8 2-1,8 1 1,17 2-1,-27-4 1,2 1 0,8-1-1,2-1 1,5 0-1,3 0 1,5 0-1,1 0 1,7 0 0,0 0 48,-22 1 0,0-1 0,1-1 0,3 0 0,1-1 0,1-1 0,0 0 0,1 0 0,-1 0 1,1-1-1,0 0 0,-1 0 65,-2 1 0,0 0 1,0 0-1,-1-1 1,0-1-1,0 1-1353,-3 1 1,-1 0 0,1 0 1266,-1-1 1,1 0 0,0-1-1,25-2 1,0 0 0,-2 1-1,-1-1 1,-4 2 0,0-1-1,-4 2 1,0-1 95,-5-1 0,0 1 16,-2 2 1,0-1 0,-6-1 0,-1-1 0,-4 4 0,-1 0 0,-7 0 0,-2 1 0,27-1-301,-15 2 1,-14 0 0,-11 2-1384,-12 2 1516,-7 4 0,-8 13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1465 3526 16753,'-14'0'-99,"-5"0"0,0 0 0,1 0 0,3 0-1018,0 0 997,7-7 0,1 6 1,3-6-1,1 1 1,5-2-1,6 0 358,4 4 1,4-3-1,3 1 1,5 0-52,3-1 1,7-4 0,6 3 0,4-1-48,4-1 0,5 1 1,1-5-1,6 0 82,6-1 1,5-4-155,5 0 1,-37 10 0,1-1-1,3 2 1,0 1 0,0-2 0,0 0-166,3 0 0,-2-1 1,-2 1-1,-1-1 148,2 3 1,-1 0 0,29-2 0,-1 1 0,-4 0 158,-1 0 1,-12 5-225,-1-2 0,-14 3 0,-8 2 1,-6 0-296,-3 0 1,-9 2-218,-7 3 308,-3-4 0,-4 12 1,-3-4-1,-6 6 1,-6 2-1,-8 4 0,-7-1-789,-6 1 0,-5 4 413,-4-1 594,-4 3 0,-1 1 0,0 0 0,0 1 0</inkml:trace>
  <inkml:trace contextRef="#ctx0" brushRef="#br0">1479 3611 24200,'-14'-14'-1618,"1"0"0,2-1 0,3 1 556,2 0 1,1 4 0,5 1-587,0-2 1787,0 5 0,2-5 1,3 4-1,4-1 0,4-1 1,1 1-1,0 2 244,0-1 0,2 6 1,1-4-1,2 5-82,-1 5 1,2 3-420,-1 6 0,0 2 0,-5 3 1,1 4-693,-1 4 1,0 2 727,0-1 0,1 7 0,-3 3 0,-1 3 76,-1 1 1,-2 3 20,1 2 0,-1-1 1,-5 7-1,2 4-291,-2 3 1,-1 8-42,-2-1 1,0 2 0,0 2 0,-2 2 79,-3 3 0,4-36 0,-1 2 184,-2 0 0,-1 1 0,0 1 0,0-1 0,-11 33 1,-1 0 162,-2 1 1,-5-1-84,5 0 0,-1 0 1,1-10-1,-3 3 239,0 2 1,-4-1-136,7-4 1,1 2 0,3-5 0,3 1 184,2-1 0,-1 3-284,6-4 1,1-2 0,4-8 0,1-3-85,4 0 0,1-5-44,4 3 0,2-2 0,-2-3 0,3 1-115,1 0 1,0-1 43,0 1 0,-4-5 0,-1 0 0,1 3-225,-2 5 0,3-2 198,-7 3 1,7 2-1,-3 0 1,2 0-93,-1 0 0,-4 3 200,4-4 0,-4-7 1,5-8-1,1-5-14,1-4 0,3 0 403,-1-10 0,6 2 0,4-12 0,3 0 681,1-3 1,7-1-684,3 0 0,5 0 1,4 0-1,5 0 316,3 0 1,2 0-576,0 0 1,0 6-1,0 6 1,-2 6-368,-3 11 0,-3 12-1620,-6 11 1675,-13 10 1,-15-25 0,-3 3 0,-5 4 0,0-1 0</inkml:trace>
  <inkml:trace contextRef="#ctx0" brushRef="#br0">3285 13833 11381,'-37'-7'-21,"4"-1"0,3 0 1,3 4-1,4 2 1,4 4-1,3 1 229,2 2 1,1 1 0,2-3 384,2 2-222,-1 0 0,5-5 0,12 0 0,16 0 0,18-2 1,16-3-1,16-6-88,-30 3 0,2-1 1,8 0-1,3 0 1,10-2-1,3-1 1,7-1-1,4-1-236,-21 4 0,2-1 0,1 0 0,4 0 0,2 1 1,2-2-1,-12 2 0,2 0 0,1 0 0,0-1 0,2 0 1,1 0-1,0 0 0,1 0-426,2 0 1,1 0 0,0 0-1,0 0 1,3-1 0,0 1-1,0-1 1,1 1 368,1-1 1,1 0 0,0 0 0,-2 0-1,-4 2 1,-1 1 0,-1 0 0,0 0 0,0-1-1,0 1 1,-1 0 0,-1 0 0,-3 2 0,0 0-1,-1 0 1,0 1 65,18 0 1,0 0 0,0-1 0,-1 1 0,0-1 0,1 0-134,-18 2 1,1 1-1,0-1 1,-1 0-1,15-3 1,-1 0-1,1 0 1,0 1-1,0 0 1,-1 1-1,-3-1 1,-2 0 0,0 0 136,-3 0 0,-1 0 1,0 1-1,-4-1 1,0 1-1,-2 0-48,-4 1 0,-1 0 0,-2 0 0,19-1 0,-3 0 0,-4 0 0,-3 1 0,-5 1 0,-3 0-48,-4 1 1,-3-1 0,28-2-372,-12 1 0,-18 4 0,-15-2 0,-11 6-788,-6 6 1,-16 7 1194,-15 8 0,-6 0 0,-17 9 0,-4-3 0</inkml:trace>
  <inkml:trace contextRef="#ctx0" brushRef="#br0">1038 12496 13456,'-27'-5'-402,"2"-1"0,3 0 0,2 0-744,2 2 1307,9 3 0,6 1 0,12-2 0,12-3 0,9-4 0,9-5 1,7-7-1,8-6 147,6-4 1,-27 9-1,2 0 1,3-1 0,3 1-1,2-2 1,2-1-91,3-1 0,0-1 0,1-3 1,0 0-1487,6-1 1,-1 0 1299,-2 0 1,-1 0 0,4 1 0,1 0 0,-4 1 0,0 0 0,-1 2 0,-1 0 0,-2 2 0,-1 0 0,-4 2 0,-1 1 0,-3 2 0,-1-1-45,-1 2 0,-1 1 1,23-13 277,-7 3 0,-11 1 0,-6 8 0,-5 2 259,-8 1-489,-11 8 1,-7 2 0,-8 6-1,-7 0-221,-7 0 0,-5 0 32,-11 0 0,3 5 0,-7 3 0,-3 3-74,-5 4 0,3 3 854,1-4 1,1-1 0,6-2-1,0-2-507,0 2 1,9-5 144,7-1 1,11 3-8,8 2 0,19-4-227,14-1 0,6-2 0,4 0 0,1 3 15,4 2 0,-11 2-601,1 4 1,-9 2-1,-10 4 1,-10 9 512,-6 7 1,-22 11 0,-4 4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4223 12909 27820,'-22'-37'-1089,"3"-2"0,3-4 1,4 4-1,2 2 1,7 6-1,6 2 1,7 5-1,2 4 1750,2-1 1,1 10-1,-3-3 1,-1 3 0,-3 2-280,-1-1 0,4 7-74,-2-2 0,-1 10 0,0 4 0,0 4-657,0 1 0,0 2 0,3 3 0,-2 5-255,2 3 0,0 1 344,-1 0 1,1 7 0,-5 5 0,0 4-226,1 3 0,-2 5 1,-5-3-1,0 2 671,0 3 0,0 1-557,0 2 1,-7 0-1,-2 0 1,-4-1-95,-1 1 0,-5-1 347,0-4 0,-2-5 0,4-11 1,-2-6 860,2-4 1,1-9 1424,2 2-1384,-1-9 0,8-3 0,0-3 1451,1 0-2364,4 1 1,2 1-1,10 2 1,4 2-1,5-1 860,5 2-595,9-4 0,5 5 0,11-2 1,9 2-1,12 1 0,-31-7 0,2-1 1,4-1-1,0 0 245,5-1 0,0 0 0,3 0 1,1-1-249,5-2 1,1 0 0,2 2 0,2 1-1,2-1 1,1 0 0,-2 0 0,1 0-406,-1-1 0,-1-1 0,4 0 0,0 0 425,3 0 0,1 0-179,2 0 1,0 0-1,1 0 1,0 0 0,-1 1-1,1 0 1,-2 0 0,1 1-1,-1 1 1,0 0 0,0 0-1,0 1 1,-2-1 0,0 1 459,-2 1 1,-1-2-1,-2 0 1,-2-1-352,-2 3 0,-1 0 1,-1-1-1,0 0 1,1 0-1,-2 1 0,-3-2 1,-1 0-156,-3 1 0,-1-1 1,-3-3-1,-2 1 202,-5 2 0,-1-1 0,31-2 0,-13-6 0,-10-7 343,-15-4 1,-11-10-336,-12-2-306,-4 1 0,-19-15 0,-7 2 1,-12-6-1,-11-4 0,-7-1 1,-4 0-833,2 0 0,5-5-1629,9-5 0,9 6 2629,10 3 0,10 4 0,4 2 0,4 6 0</inkml:trace>
  <inkml:trace contextRef="#ctx0" brushRef="#br0">22379 15027 25568,'-35'-35'-1592,"5"5"0,-4-5 1</inkml:trace>
  <inkml:trace contextRef="#ctx0" brushRef="#br0">21014 12653 26384,'-12'-21'-1639,"1"-3"1,3-2-1,1-3 1,4 2 0,2 2-1,2 3 1925,4 1 0,-2 2 0,8 5 1,3 2 609,4 2 0,7-1 0,-1 6 1,4 4-1,4 4 0,2 6-499,3 4 0,-6 7 0,3 6 0,-4 5-401,-2 7 1,0 10-948,1 4 770,-7 3 0,-6 13 0,-8 5 1,-5-34-1,0 2 0,-2 3 0,0 1-705,-2 1 0,-2 1 885,0 4 0,-1-1 0,-4-6 1,0-1-1,-1 1 0,0 0 0,0-2 1,-1 0-1,-7 35-388,1-4-147,2-5 0,5-22 0,1-5 0,1-6-12,4-9 1334,2-10-532,1-9 0,3-12 912,6 0 0,9-4-545,15 4 1,9 0-1,12 5 1,6 0 54,7 0 0,8 2-593,-35 0 1,1 0 0,4 0 0,0 0-1,2 2 1,1 3 0,2-1 0,1 2 139,3 0 1,1 1-1,-3 1 1,0-1-32,5-1 0,0-2 0,0 2 1,1-1-1,2 0 0,0 0 0,2 0 1,1 0 245,4 0 1,0 0 0,-2 0-1,0 1 425,3-1 1,1 0-841,3 0 0,0 0 0,0 0 0,1 0 1,-19-2-1,1 0 0,1-1 0,1 1 0,0 0 1,1 0-1,1-1 0,1 1 0,-1 0-198,0-1 1,0 1 0,0 0 155,3 2 1,1 0 0,-1 0-1,-2-2 1,0 0 0,1 0-1,4 2 1,1 0 0,-1 0-1,1-1 1,0 0 0,0 1-1,0 0 1,0-1 0,-1 1 564,0 1 0,-1-1 0,0 1-546,-1-3 0,-1 1 0,1 0 0,0 1 0,-1 1 0,1-1 0,0-1 0,-1 0 0,1 1 0,-2 0 0,0 0 0,0 1 0,-1 0 0,-1 0 0,-1 0 0,-2 0 0,-2-1 0,0 1 0,24 4 0,-1 0 0,-2-1 0,-1 0 0,-1 2 0,1 0 0,-3-4 0,0 0 0,-6 3 0,-1 0 0,-1-1 0,-1-1 0,-2 0 0,0 0 0,-1 1 0,1-1 0,0 0 0,0 0 0,-1 0 0,0-1 0,-4-1 0,-1 0 0,2 2 0,-1-1 0,-2-1 0,0 0-333,-1-1 0,0 0 0,0 0 1,0-1 178,-2-1 0,0-1 1,-3 0-1,-1-2 1,0-1-1,0-2 1,-2 1-1,0 0-253,-1 0 0,-1 0 0,3 0 0,-1 0 160,36 0 1,-7-7 0,-3-6 0,-6-6-169,-4-3 0,0-8 288,2-8 1,-11-5 0,-4-6 0,-12-9 8,-10-12 1,-14 32 0,-3-3 33,-2-3 1,-3-2 0,0 3 0,-2-1-1,-4 0 1,-2 0 0,-2 2 0,-2 2-575,-12-36 1,-2 8-927,-6 2-1095,1 12 1,-7-1 2678,-3 12 0,-5 2 0,-4 3 0,-5 5 0,-3 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8830 11302 12372,'-8'-43'-185,"11"7"0,16 6 1,12 8-1,9 9 1,4 5 1221,4 5-930,-4 2 1,11 5 0,-1 1 0,9-2 0,11-1 0,-32-2 0,0 0 0,2 0 0,0 0 0,2 0 0,0 0 0,1 0 0,1 0 0,1 0 0,1 0-1,2-1 1,-1 0 75,1-1 1,0 0 0,-2-2 0,0 0-1,-3-3 1,-1-1 0,0 1 0,0 0-275,-2 0 1,0 0-1,1 0 1,0 0-1,-2 0 1,0 1-1,35-3 102,-3 4 0,2-3 0,2 0 1</inkml:trace>
  <inkml:trace contextRef="#ctx0" brushRef="#br0">13763 10819 22692,'71'-38'-93,"-31"22"0,1 3 0,3 5 1,2 4 389,0 2 1,1 4-1,1 1 1,0 2-1,-2 1 1,-1 2 0,-1-2-1,0 0 1,0 0-1,-1-2 1,0-1-1,-1 0-51,1 1 0,-1-1 0,2-2 0,-1 1 0,2 2 0,0 1 0,2 1 1,0-1-461,-1 1 1,1 1 0,-2 0 0,0 2 0,-4-1 0,0 1 0,-1 1 0,-1 1 155,38 11 1,-35-11 0,-1 1 0,-2 3 0,1-1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2417 8317 25691,'-28'-13'-1288,"4"2"0,2-11 1,2 3-1,4 5 1,3 3-1421,4 0 3102,-1 4 1,-4-4 0,1 5 0,7-1 275,11 1-540,15 8 0,20-1 1,14 4-1,14-3 0,-28-3 1,2 0-1,5-1 1,2-1-1,4-1 0,1-1 68,5-1 0,1-1 0,10-2 0,2-1 0,4 0 0,1 0 0,3-1 0,0 0-90,-26 2 0,0 1 1,1-1-1,-1 1 0,-1-1 1,1-1-1,24-4 0,-1 0 1,-3 0-1,0 0 5,-4-1 0,-3 1 0,-8 3 0,-4 0 178,-8 1 0,-4 1 0,28-7 0,-18 2 1,-17 0 1129,-14 0-1472,-9 6 1,-24 1 0,-7 6 0,-9-2 303,-12-2 0,-12 5 0,-15 6 0,-12 4-353,35-3 1,0 2-1,-3-2 1,0 1 130,-1 4 1,-1 0-9,2-3 1,1-1 0,-33 15 0,7-6 0,8 3-1,9 3-161,12 2 0,10-3 0,26 0 0,10-1-1002,14-4 1,13 4-256,7-3 1397,3-5 0,0 4 1,-3-2-1,-5 2-370,-3 4 0,-14 1 1,-3 6-1</inkml:trace>
  <inkml:trace contextRef="#ctx0" brushRef="#br0">16706 8388 30105,'-50'-29'-1694,"9"1"0,12 1 0,10 3-101,8 5 0,5 8-116,6 2 2344,6 6 0,4-5 1,9 5-1,6-2 1,7 0-1,9 0 0,8 1 42,7 0 1,17-2 0,3 0-1,-35 3 1,2-1-150,1 1 1,2 0-1,3-2 1,1 1-295,4 1 1,1 1 0,-1-1 0,0 1 0,-1 2 0,1 0 0,0 0 0,-1-1-65,1-2 0,0 1 1,-3 1-1,-1 0 101,0-1 1,0 0-1,-4 0 1,-1 0-1,-4 1 1,-1-1 0,34-2 473,-6 0 0,-19 3 25,-16 1 0,-12 0 0,-17 0-720,-8 0 0,-15 0 209,-10 0 0,-7-5 0,-12 0 0,-4 2-116,-3 2 1,0 1 14,3 0 0,4 1 1,10 2-1,7 2-49,5-2-359,6 5 0,23 0 0,16 6 0,24 0-911,18 1 1363,12 5 0,-31-12 0,1 0 0,0 2 0,0 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6313 5644 28626,'-8'-14'-1450,"2"-1"1,1 1-1,-1 0 1,0 0-1,-1 0 1,2 1 996,-1 4 0,3-4 1,-6 3 661,-3-2 1,5 4-1,-1 2 1,0 1 339,0 0 0,3-1-455,-4 1 811,5 3-674,-2-4-298,6 6 1,6 0-1,6 0 1,5 2 0,7 1-1,4 2 1,5-1 728,5 3 0,5-6 1244,4 4-1755,4-3 1,12 2 0,3 1-1,4-2 1,1-1 0,0-2-1,0 0 152,0 0 0,-6 0 1199,-3 0-1474,-4 0 1,-4 0 0,-7 0 0,-9 0 0,-8-2 0,-5-1-1,-3-3 450,-1-2-124,-8-2-545,-7-4 0,-8 1 0,-2 2 0,-6 4 0,-3-1 1,-1 1-1,-2 1 428,-3 3 1,2 1-275,-7 2 0,2 0 1,-3 0-1,3 0 11,1 0 1,2 0-7,5 0 1,2 2 34,2 3 0,7 1-1222,12 3 1254,7-2 0,14-6 1,5 2-1,6 2 0,6 0 1,4 0-1,1-1 743,-1 0 1,-9 2-1121,-9-1 1,-9 1-1,-6-1 1,-11 6-1866,-11 6 1,-20 5 2092,-23 7 1,-10 5-1,-14 3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14033 6213 19089,'0'-15'-1836,"0"7"1,0-4-1,2 2 1681,3-2 1,-4-3 0,6 1 0,-3 0 0,1 0 0,0 1 0,0 2 0,1 2 121,2-2 1,-5-2 0,3-1 0,-1 0-1,0-1 227,-2 1 1,-2 0-1,-1 0 1,0-1 130,0 1 0,0-2 0,0-1 0,0-2-43,0 2 1,0 1-1,0 0 1,0-1 51,0-2 1,0-5 0,0 5-916,0 2 845,7-5 0,-6 4 1,4-4-1,-3 2 1,-2 2-1,0 2 283,0 2 0,0 0-267,0 0 22,0 0 1,0 4 372,0 1-484,-7 6 1,1-2 0,-3 10 46,4 4 0,-2-1 1,3 1-74,1 2 0,-1 2 0,1 1 233,-1 0-354,-1 7 1,3-4-1,-1 7 1,-2 1-1,2 2 165,2 2-157,1 5 0,0-2 0,0 6 0,0 3 0,0 3 74,0 4 0,0 5 0,0-2-165,0-1 0,0 9 1,0-5-432,0-1 417,0-5 1,0 1 0,0-7-1,0-1 1,0-3 0,0-5 34,0-3 1,1-6-1,2-2 33,2-1 0,0-2 1,-4-7-1,3-1 106,0-1 187,1-1-168,1 6 1,-3-6-114,7 1 0,-5-7-87,4 1-594,-6-2 517,4-2 26,-7 0-546,0 0 0,0-6-181,0-4 1,0 2 0,-2-1 306,-3-2 1,4-2 0,-6-3 224,1-3 94,5 4 0,-7-8 0,4 6 1,-2-3-1,0-1 26,0 1 1,-4-6-1,4 3 373,-2-4 0,-2 0 1,-4 2 158,0 1 0,1 6 1,2-2-1,2 1 408,-2 0 1,0 5 751,1 4-1055,-2 7 1,10-5-1,-4 5 1,1 0-1,0 5-53,2 5 1,1 11-1,2 2-235,0 2 0,0 7 0,0 6 1,0 1-35,0 3 1,5 3-1,1 0 1,1 1-82,-1 0 0,5-4 0,-1 0-68,2 1 44,2-2 0,1-10 0,-1 1 0,2-2 0,1-4 90,2-4-95,0-3 0,-5-8 1,0-3-1,1-5 1,-1-5 1642,0-5-1282,0-8 1,-4-5 0,-1-5-1,2-2 1,2-2 18,1-1 1,-4 0 0,-2 5 0,-1-1-324,1 1 1,0 1 308,2 3-1434,2 4 1,-8 10 0,5 2 0,0 4-1908,-1 5 1,0 12 0,-5 12 2755,2 7 1,0-2 0,-5 4 0</inkml:trace>
  <inkml:trace contextRef="#ctx0" brushRef="#br0">12341 9141 13809,'0'21'1695,"0"1"0,0 6 1</inkml:trace>
  <inkml:trace contextRef="#ctx0" brushRef="#br0">12057 8331 10919,'-9'0'-953,"-1"0"0,-1 0 1295,-2 0 1,1 6 0,2 5 0,6 5 0,2 5 0,2 2 0,0 6-72,0 2 1,2 7 0,1-3 0,1 0 122,0-1-438,4 6 0,-5-10 0,5 3 0,-1-4 0,1-6 0,2-4 0,-1-5-749,1-4 665,-1 2 0,12-10 0,1 4 1</inkml:trace>
  <inkml:trace contextRef="#ctx0" brushRef="#br0">12014 8956 9895,'-14'-14'-102,"5"0"0,-1 0 0,1-1 0,1 1 1,3 0 1615,4 0-1356,1 6 1,0 3 0,0 10-1,0 6 1,0 6 0,0 7-1,1 3-40,4 1 0,1 1 0,5-1 0,-3 1-27,-2-1 1,4-4-32,-5-1-153,6-5 0,-3 1 1,6-10-1,0-4 1,0-5-1,1-6-75,-1-9 1,-2-5 327,-2-8-107,2-7 0,-4 5 1,7-5-1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1735 7620 21866,'-2'-8'-9427,"-2"3"9972,2 4 1,-6 1-1,5-2-395,-2-3 0,-1 4 1232,1-4-2645,4 4 132,-6 1 2067,7 0-1760,0 6 0,5-3 0,1 7 843,2 1 0,-5 1 0,4 2 0</inkml:trace>
  <inkml:trace contextRef="#ctx0" brushRef="#br0">2147 7862 26884,'-22'0'-472,"-5"0"0,4 0 0,-3 0 0,3 0 0,2 0 158,1 0 0,2 0 0,-4 0 0,0 0 0,1 0 1,-1 0 378,0 0 0,3 0 1,-3-2-1,0-1-83,0-2 0,3-1 0,-3 3 0,1-4-73,4 0 0,1 3 0,2-2 0,0 1-316,-1 1-15,8-1-643,-6 5 1040,11 0 1,2 0-1,11 0 1,7 0-11,5 0 0,9 0 26,1 0 1,11 0-1,1 0 1,5 0 240,9 0 0,4 0-56,8 0 1,2-2 0,4-1 0,-34 0 0,1 0 53,4-1 1,2 0-1,2 0 1,2 0-125,2-1 0,2 0 0,1-1 0,2 0 0,0 1 0,1 0 0,1-1 0,0 0 222,1-2 0,0 2 1,-2 1-1,-1 0-302,1 0 0,0 1 0,-2 1 1,1 1-1,2-2 0,-1 0 1,0 0-1,1 2 0,2 0 0,-1 0 0,-2 1 0,0 1-24,1 0 0,2 0 0,-3 0 0,0 0 0,2 0 0,0 0 0,0 0 1,0 1-33,0 1 1,0 1-1,-3 1 1,-2 0-16,-2 3 0,0 0 0,-1 0 1,0-1-1,-3 0 0,0-1 0,1 0 1,1-1-72,3 2 1,-1 0 0,-2-2 0,-1-1 59,3 2 1,0 0 0,-5-3-1,0-1 1,1 2 0,0 0 0,0 0-1,0-1-47,2 0 0,-1 1 1,-3 0-1,-1-1 6,0-3 1,0 2 88,-5 2 0,0 0 0,1-2 0,1-1 0,-2 3 0,0 1 1,2-2-1,-1 1 0,0-1 0,0 0 0,-2 0 0,0-1 0,-1 1 1,0 0-1,0 0 1,0 0 0,5 0-1,1 0-26,1 2 1,-1 1 0,-2 0 0,0-1 0,0 3 0,0-1 0,-2 0 0,-1-1-25,-1 0 0,-1 0 0,1-1 0,-1 0 48,1 0 1,0 1 0,-1 1-1,-1-1 1,0-2 0,-1-1-1,37 3 22,1 1 1,-6-5 72,4 4 0,-9-3 1,-4-2-1,-2 0 109,1 0 1,9 0 23,-4 0 0,5 0 1,-5 0-1,2 0-23,2 0 0,-1 0-88,-4 0 0,2 0 0,-5 0 1,0 0-324,0 0 0,-2 0 246,-9 0-24,-3 6 1,-7-4 0,-1 2 0,-1-2 0,-5-2 23,-5 0 0,1 0 0,-7 0 0,3 0 68,1 0 1,1 0-77,-1 0 0,7 0 0,1 0 0,2 0-75,0 0 0,5 0 53,4 0 0,-3-5 0,-1 1 0,3-1 0</inkml:trace>
  <inkml:trace contextRef="#ctx0" brushRef="#br0">3015 9127 25582,'-29'-19'-886,"1"0"1,-1 2-1,-1 1 1,-1 0-1,-2-1 1,1-2 905,2 1 1,1 3 0,1 0 0,1 3 0,3 2 0,6 5 866,2 4-658,2 1 0,6 1 1,6 3-1168,10 0 1,8 1 1044,12-5 0,8 0 0,7 0 0,8-1 65,4-4 1,3 2-663,4-7 714,3 7 1,0-10 0,-2 5 0,-2-1 0,3 1 42,0 2 0,-10-4 0,-2 4 1,-8 0 94,-6-1 0,-9 3-176,-10 4 0,-11-5 1,-10 0 426,-11 2 1,-2 1-505,-9 2 1,7 5 0,-2 0 0,3 0 297,2 1-720,6-4 0,3 10 0,10-4-741,4 0 0,9 3 768,0-6 0,8 4 0,-4-2 0,0-1-325,-3 0 0,-8 4-183,-2-6 1,-7 7-1,-4 1-131,-10 5 885,-15-1 0,-9 11 1,-7-5-1</inkml:trace>
  <inkml:trace contextRef="#ctx0" brushRef="#br0">8929 5687 14673,'-19'0'-422,"-1"0"0,-1 0 418,1 0 0,1 0 1,4 0-1</inkml:trace>
  <inkml:trace contextRef="#ctx0" brushRef="#br0">8830 5360 14560,'-21'-35'22,"5"-1"0,-4-9 0,2 1 0,3 0 1,4 3-1,3-2 0,4-1 231,3-4 1,7-4-1,4 3 1,1 0 528,-2 0-689,4-4 1,-7 4 0,4-3-1,-6 6 1,-2 6 0,-2 9-1,-2 5-92,-2 8 0,-6 2 0,-9 3 0,-4 4-422,-4 4 1,-2 5 432,1 5 1,-5 10 0,-2 14 0,0 7 258,0 5 0,-9 8-178,2 3 0,16-21 1,-1 0-1,1 2 1,0 0-1,-1 1 1,-1 0-33,0-1 0,-1 1 0,-2 3 0,0 0-107,1-2 0,-1 1 0,-5 6 0,1 1 0,1 0 0,0 1 0,0 1 0,0 0 169,-1 1 1,0 0 0,3 1-1,1 0-284,0-2 0,1 1 331,-3 2 1,1 0 0,3-5 0,1 1 0,0 1 0,1 0 0,3-2 0,3 1 0,3-2-1,2 1-92,0 0 0,2-1 0,2 0 0,3 0 1,1-1-1,2 0 0,0 38-483,4-1 0,5-1-140,7-1 439,-1-10 1,18 5 0,-2-11 0,7 2 0,7-2 0,7-3 0,6-5-640,4-5 1,5-4 274,1-5 1,6 1 0,-2-7 0,4-5-403,1-7 0,6-6 679,-37-9 0,1 0 0,1 1 0,1-1 1,0-2-1,1-1 0,-1-1 0,1-2-27,-2-2 0,-1-2 1,3-2-1,-1-4 47,2-4 1,0-3 242,1-2 1,-2-2-1,1-5 1,-1-3-1,-1-4 1,-1-2-1,-1-2 1,-3-3-1,-1-3 1,-1-2 792,-2-1 0,-2-2-732,0-3 1,-1-2 0,1-1 0,-2-2 0,1-2 0,-2-1 0,-1 2 0,-2 0 0,-3 0 0,-2 0 0,-3 2 0,-1 0 0,-2 0 0,0 0 279,0-1 1,-2 0-1,-2 5 1,-1 0-280,-2-3 1,-2 1 0,-1 2 0,-2 1 0,-3 1 0,0 1 0,-1-2 0,0 1 8,0-3 1,-2 1-1,-3 5 1,-3 0-12,-2-1 1,-1 1-203,-1-1 1,-1 1-1,-3 6 1,-3 0 0,0-3-1,-2 1 1,-3 0 0,-2 1-1,-3 0 1,-2 2-132,-3 1 1,-1 3 0,1 3-1,-1 3 1,-2 5 0,-2 4-1,2 4 1,-3 3-246,-1 3 0,-1 4 0,0 6 0,-1 4 281,-3 4 0,-1 5 0,4 3 1,0 5-1,0 5 0,1 5 167,4 1 0,1 3 0,-3 1 0,3 2 0,4 5 0,1 2 0,0-2 0,0 1 0</inkml:trace>
  <inkml:trace contextRef="#ctx0" brushRef="#br0">5858 9155 24311,'-8'-1'-1926,"2"-2"1,1-4-1,0-1 1,2-3 1473,2-1 0,1-2 1,-2-1-1,-1-1 0,-2-1 1,2-2 168,1 2 0,-2 1 1,-1 2-1,0 1 25,-1 4 1,3-2-1,-7 6 1,-1 2 926,-1 1 0,-7 4-105,0 2 0,-7 4 0,4 8 0,-1 3-75,-1 5 1,2 3-676,-2 1 0,-1 1 1,6-1-1,0 0 597,-2 1 0,6 4-133,-4 0 1,8 0 0,3-3 0,1 2 85,4 1 1,2 7-343,1-3 1,6-2 0,5-2 0,6-3-775,7-1 0,8-1 271,1 1 0,2-7 0,-2-3 0,5-3 137,3-2 0,1-5 356,1 1 1,0-7 0,-1 0 0,1-4 325,0-4 1,-2-8 93,-3-1 0,-4-2 0,-5-6 1,-2 0 391,-4 0 0,3-2-453,-7-4 1,-2-1-1,-6 1 1,-3-1 30,-2 1 0,-1-5-452,-5 0 1,0-2 0,-2 3 0,-2-3-554,-6-1 1,-7-2 106,-2-4 0,0 4 0,3 1 0,-1 3-638,-2 2 0,-6 2 460,1 2 0,-5 7 0,-2 5 0,-4 7 211,-1 2 1,-2 3 579,-5 4 0,2 1 0,3 2 0,5 4 626,3 1 0,3 1-310,3 5 1,9-4-1,7-1 1,1 2 667,4 2-1026,2 1 0,7 7 1,2 1-1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3000 6397 8186,'0'-26'-186,"2"3"0,3-5 0,6 9 0,6 8 1,8 9 439,7 10 0,-4 3 0,2 13 1,-6 1-1,-5 2 0,-6 3-85,-7 3 1,-4-1-1,-4 4 1,-3 1-135,-4-1-18,-10-4 1,-5 4 0,-7-5-1,-4 3 1,-1-4 0,-4-4-1,-3-3-24,-4-3 0,3-1 1,-4-5-1,4-1-56,1-4 0,2 2 32,3-6 1,-1 0 0,6-5 0,3 0 33,5 0 1,4 0-9,7 0 588,0 0-443,-1 0 0,9 0-231,6 0 0,6 0 0,9 0 0,-1 0-115,0 0 1,0 0 127,0 0 0,2 2 0,2 2 0,1 6 5,-2 2 0,-1 4 0,-4 2 0,-1 4 65,-1 5 1,-2 6 41,1 14 1,2 7 0,-6 12 0,0 12 18,-2-36 0,0 2 0,-2 7 0,0 1-99,1 7 1,0 1 0,0-2 0,-2 0 0,0 6 0,0 0 0,0 0 0,0 0 95,0 2 1,0-1 0,3-1-1,0-1-20,1 4 1,2-1 0,2-8 0,1-1 0,1 2 0,1-1 0,-1-3 0,2-1 15,0-2 0,1-2 1,1-1-1,1-1 12,1 0 0,1-1 0,-2-6 0,0 0 1,2-1-1,1 0 0,15 33 98,0-7 1,6 4-100,-1-4 1,-1-4 0,1-4 0,1-6 129,2-3 0,6-6-164,1-5 3,6-13 0,2 0 0,14-15 0,11-9 0,-34-3 0,2-4 0,5-2 0,2-2 0,5-3 0,2-1-92,2-2 1,1-2 0,5 0 0,2-1-28,-22 3 1,1 0 0,1 0 0,1 1 0,0 0 0,1-1 0,1 0 0,0 0 0,-1-1 0,-2 2 0,0 0 0,-1 1-101,20-5 1,-2 2 0,-5 4 0,-2 2-862,-7 3 0,-3 2 848,-2 3 1,-2 4 0,-4 6 0,-2 5 205,-4 6 0,-2 2 0,0 0 0,-3 3 0,-6 8 0,-4 4 0,-1 0 0,0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6740 5886 26703,'-10'-5'-940,"1"0"0,6 0 1,-4 5-1</inkml:trace>
  <inkml:trace contextRef="#ctx0" brushRef="#br0">14104 3881 12908,'0'-9'669,"0"-1"1,2-1-768,3-2 1,3-1-1,6 2 1,0 1 0,0 3 140,1 1 0,-1-2 0,0 3 0,-1-2 247,-4-3-223,4 4 0,-5-5 1,6 2-1,0-3 1,2-1-27,3 0 1,3-6-1,6-3 1</inkml:trace>
  <inkml:trace contextRef="#ctx0" brushRef="#br0">14488 3384 8483,'-22'-15'123,"-3"-4"1,6 0-1,3 2 275,5 1 0,0 2 0,5 0 42,-2 0 1,5-1 0,-2 1 39,3 0-583,2 6 0,5 3 0,0 10 1,0 6 13,1 6 1,-5 6-1,4 7 1,-3 4 16,-2 9 0,0 4 0,0 7 1,1-2 119,4 2 0,-3 1 0,2 4 0,0 1 8,0 1 1,-1 1-1,5-5 1,0-2-31,0-3 1,0 0 0,3-9 0,-1-8-42,1-8 1,1-7-40,3-6 0,-6-6-58,0-3 121,-5-10 0,2 2 0,-8-5 0,-2 0 0,-6 0 0,-2-1 0,-3-1-154,1 1 1,-2-1 25,-3-4 1,4 5 0,-6 1-1,2 0 28,0 0 1,0 0 11,5-1 224,6-4 1,-3 10-86,6-7 0,2 7 0,8 0 0,4 5 49,4 2 1,6 6 12,0-5 1,6 6 0,-1-2-1,1 4-116,-1 1 1,1 0-92,-6 0 0,0 2 0,-5 2 1,0 1-193,1-2 1,-7-1-227,-4-2 0,3-5-14,-3 1 1,7-10 516,-1-5 0,9-15 0,3-17 0</inkml:trace>
  <inkml:trace contextRef="#ctx0" brushRef="#br0">14503 6895 24838,'-10'-2'-2091,"1"-1"0,-2-2 1880,-2 2 1,-1 2 0,-1 1 845,1 0-404,6 0 1,2-2-218,6-3-631,0 4 0,-2-10-649,-2 6 1156,2 0 0,-6 5 0,3 0 574,-4 0 1,3-1-200,1-4-1286,-3 3 549,6-4 1,-4 5 143,6-4 1,2 3 722,2-3 0,-2 2 0,4 0 555,1-2 1,-4 1-650,6 4 0,-4-5 1,5 0-1,1 2-88,1 1 0,-2-2-3,-1-1 0,1 0 0,4 4 0,0-3 627,0 0 0,5-1-517,0 5 1,0-2-1,-5-1 1,1-1 489,-1 0 0,0 3-691,0 1 0,0 0 0,1 0 0,-1 1-314,0 4 1,-4-3 27,-1 2 1,-1 0-1,3-1 1,-1 3-444,1 2 0,-4-5 127,3 2 0,-5 1-1276,4-1 1222,1 6 0,-1-9 195,1 2 0,-6-2 267,6-2 1,-5 0 239,4 0 0,-4 0-81,4 0 1,-4 0 867,5 0-564,-1 0 826,-1 0-177,-2 6-999,-12-4 0,-2 9 0,-6-6 0,0-1 0,-1 1 0,1 0 0,-2-2 20,-3-1 0,4-2-70,-4 0 1,-2 0 0,2 0-66,2 0 1,1 0-9,2 0 1,4 0-1,1 0-193,-2 0-16,4 0 54,1 0 28,6 0-434,0 0 472,6 0 0,-2 0 0,5 0 0,2 0-332,2 0 506,-5 0 0,11 0 0,-4 0 0</inkml:trace>
  <inkml:trace contextRef="#ctx0" brushRef="#br0">14943 6554 26527,'0'-10'-2851,"2"2"1,1 0 0,2 1 1806,-2-4 0,-3-2 0,-5 0 1,-4 2 1255,-4 2 0,-1 4 1,0-3-1,-1 0 43,1 0 1,0 5 0,-2-3 0,-1 1 255,-2 0 1,-5 1-233,5 4 1,-5-2-1,4-1 1,-1-2 91,1 2 0,-4 1-329,5 2 1,-4 0-1,2 0 1,0 2 1147,1 3 1,-1-4-548,2 4 1,4 3-1,-6 0 1,2 1-31,0 1 0,-1-1-456,1 5 1,3 1-1,-3-1 1,3 0-158,2 0 1,0 1-144,-1-1 1,6 0 0,0 2 0,-1 1-295,2 2 1,-3 0 58,6-5 1,-1 2 0,3 1 0,-2 2-711,2-1 1,1-2 482,2-2 0,0 0 0,-1 0 0,-2 0-242,-2 1 1,0-1 412,5 0 0,0 0 1,0 1-1,0-1-365,0 0 1,0 0 350,0 0 1,0 1 0,2-1-168,3 0 0,2-1 661,8-4 1,-1 4 0,2-5-1,1 1 402,2 1 0,6-7 4,-1 2 1,3 1 0,1-1-1,1-1 230,-1 3 0,1-6-190,-1 4 1,0-3-1,1-2 1,-1 0 695,1 0 1,-6 0-567,1 0 1,-7-2-1,2-1 1,-3-2 935,-2 2 1,-4-3-1269,-1 1 0,1-5 1,3 4-1,-2 0 95,-2-1 0,1-4-459,4 2 1,0-4-1,0-1 1,-1 0-203,-4 0 1,4-1 70,-4 1 0,-1-2 0,0-1 0,-1-2-524,-4 2 1,-2-4 228,-1 2 0,0-5 1,0 4-1,0-1-674,0 1 1,-4 1 706,-1 5 1,-6-2 0,3-1 0,-2-2-427,1 1 1,4 2 368,-4 2 1,6 3 0,-4-1-86,1-4 1,4 3-19,-2 4 0,2-1-5,2-4 624,-6 0 1,4 4 0,-4 2 0,1 0 107,0 1 0,-6 3 337,2 0 0,1 0 1,-2 1-1,-1-1 328,-1 0 0,-3 3 113,1 1 1,0 0 1171,0 0-1548,0 0 0,4 5 0,2 1-566,2 2 0,1 1 377,5 5-282,0 7 0,-6 1 1,-2 7-1</inkml:trace>
  <inkml:trace contextRef="#ctx0" brushRef="#br0">16664 7066 29002,'0'-15'-1588,"0"1"1,6 0 0,2 0 0</inkml:trace>
  <inkml:trace contextRef="#ctx0" brushRef="#br0">16678 6724 27601,'0'-14'-4885,"1"2"1,3 0 4858,0 3 0,6 4 0,-4-3 1,0 0 149,1 1 1,4 2 384,-2-5 0,-1 7 125,2-2 0,-6-1-743,6 1 774,-7-6-810,10 10 1,-12-7 0,6 5-1,-3-4 1172,1-1-1044,0 5 1,-4-3 0,3 4 264,0-2 0,1 1-734,-5-7 1,5 5 153,0-4 1,1 1 270,-1-2 0,-4-2 0,5 4-167,1 0 1,-6 0 128,4 3 0,-3 2 0,-2-6-332,0-2 0,0 3 68,0-2 0,0 6-398,0-6 1,-5 5 813,0-4 1,-6 6-1,2-2 190,-4 3 0,-1 2 69,0 0 0,-1 0 0,0 0 0,-3 0 81,-1 0 1,-1 5-51,1 0 0,1 6 0,-4-2 0,0 4 623,0 1 1,3 0-538,-5 1 0,7-1 0,-4 0 0,2 0 403,1 1 0,-1-1-649,4 0 1,1 0 0,2 0 0,0 1-368,3-1 1,4-2-173,-4-2 1,6 3 0,-2-4-730,3 4 148,2 1 1,0-5-679,0 1 866,0-1 0,0 1 42,0-1 1,0-4 268,0 5 0,0-6 1,0 6-662,0 1 906,0 1 1,0 3-1,0-1 1,2-1-378,3-4 1,-4 4 469,4-4 0,-4 4 1,-1 1-1,2-1-66,3-4 0,-2 7 144,6-7 1,-5 7 0,2-6 0,-1 2-77,-1 2 1,6 1 142,-5-1 0,6-1 0,-3-2 1,1-2 214,1 2 1,-3 2-130,3 1 1,3-5 0,-4-1-1,2 0 462,-1 0 1,2-3-66,-2 4 0,2-5 0,3 0 415,-1-2 1,0 3-446,0-1 0,0 1 0,1-5 577,-1 0 0,0 0-472,0 0 1,1-2 0,-1-2 130,0-6 0,-1 2-418,-4-1 1,2 4-1,-5-4 1,1-2-99,-1-2-284,5-1 1,-9 0 0,4-1 0,-1 1-435,0 0 1,-1 0 204,-4-1 0,2 1 0,1 0 1,2 0-452,-2 0 0,-2-1 216,-1 1 1,0-5 0,0 0 0,0 2-468,0 1 1,0 0 580,0-3 0,-1 4 0,-2-4 0,-2 3-177,2 2 1,-3-1 417,1 1 0,-5 0 0,4 0 1,0 0-86,-1-1 1,1 3 152,1 2-4,4-2 1,-7 8 0,5-5 55,-2-2 0,-1 0 104,1 1 0,3 2-271,-2 4 492,-4 2 1,4-4-1,-5 6 300,-2 0 1,3 1-357,-1 4 0,4-2 0,-3 7 43,2 1 1,-5 1-1,3 3 1</inkml:trace>
  <inkml:trace contextRef="#ctx0" brushRef="#br0">25223 8601 26634,'-2'-14'-2458,"-1"0"0,-2-1 1,2 1-1,1 0-196,2 0 0,2 4 2559,3 1 1153,-4 6-460,6-4-169,-7 7 1,0-1-1,-2-3-634,-3 0-186,-3-7 0,-6 9 0,0-3 1480,0 4 0,4-4 428,1 0-1213,-1 1 1,1 4 0,-1 0 0,-1 0 172,-1 0 1,-2 0 0,-1 0 222,1 0 1,0 0-321,0 0 1,-1 1 0,1 2 857,0 2 0,0 1-18,0-1-1148,-1-3 0,1 10 1,0-4-1,0 2 0,-2-1 699,-3 2-706,3 2 1,-4-4 0,5 1 0,0 1 0,-3 0-50,-1-2 0,2 4 0,6-5 1,1 1-643,-1 1 404,-1-1 0,2 6 0,2-1-533,2 0 1,0 0 395,1 0 1,3-4 0,-2-1-1,2 2-574,2 2 0,-5 1 538,1 1 1,-3-1 0,4 0-228,-2 0 1,1 0 75,4 1 0,0-1 0,0 0-164,0 0 1,-5 0 460,0 1 1,0-6 0,5 1-563,0 1 577,0 1 0,2 3 0,1-1 99,2 0 1,0-5-115,-5 1 0,4-5 0,3 4 198,1 2 0,-4 0 143,6-1 1,-6 2 69,6-2 1,-5 1-292,4-2 0,-4 2 0,4-4 650,2 1 0,2-4-170,1 6 0,-4-7 0,-1 2 0,2-2 613,2 2 0,6-4-501,0 4 1,0 1 0,-5-1-1,0-2 300,0-1 1,5 3-331,0-1 0,0 1 0,-4-5 0,-1 2 445,0 2 0,0-2-424,0 3 0,2-4 0,2-1 0,1 0 169,-2 0 1,-1 0-320,-2 0 1,0 0-1,0 0-6,1 0 0,-1 0-145,0 0 1,-1-1-1,-2-2 141,-2-2 1,1-5-195,4 6 0,-6-3 0,-2 4 0,-1-3-311,0-2 0,1 3-27,-1-4 1,-4 4-1165,4-5 844,3 1 1,-7-1-1417,4 1 1440,-3 0 0,3-1 0,-1 1-312,-1-3 1,1 6 458,0 1 0,-2-2 0,4-1 451,1 0-218,-6-5 1,5 5 0,-4-4 0,1 1-161,2 1 107,0 1 0,-5-6 0,1 3 0,2 1 311,2 1 1,0 1-338,-5-6 1,0 1 0,0 0-248,0 0 1,0 0 137,0-1 1,0 1 0,0 0-362,0 0 1,0 0 494,0-1 1,0 1-1,0 0 1,0 0-103,0-1 0,1 3 328,4 2 0,-3-2 1,3 2-1,-4-2-300,-1-3 0,0 6 214,0-1 0,0 1 121,0-5-46,0 0 0,0-1 0,0 6 1,-1-1-143,-4-1 1,2 3 5,-7-1 200,1-1 1,-4 1-1,2 1 385,2 2 0,1-1 435,-2 3-591,-3 2 1,10-4 0,-6 4 0,-2-1 0,-2-2 137,-1 2 0,4 2 0,1-1 0,-2-1 355,-2-2 1,-1 0-238,0 5 0,0 0 0,-1 0 1,1 0 1509,0 0-660,0 0-1216,0 0 0,4 0 0,1 0-594,-2 0 531,4 0 1,1 7 0,6 1-1</inkml:trace>
  <inkml:trace contextRef="#ctx0" brushRef="#br0">28550 8914 29468,'0'-22'-1967,"0"3"1,0 1 0,0 1 0,1-1 0,2 4 1047,2 3 1,6 3 0,-3-3 770,0 2 392,5 6 0,-13-4 1,0 7 807,-8 0 0,-6 0-640,-5 0 1,0 2 0,-8 1-1,-5 2 73,-3-2 0,-3 3-861,-4-1 931,-7 6 1,-2-5 0,-6 5-1,1-3 1,-1-1-108,0-4 0,5 3 0,1-1 0,1-2 509,-1-1 0,12-2-561,1 0 1,8 0 0,6 0 0,5 0-157,3 0-555,8 0 2,2 0-76,12-7 0,2 6 1,6-4-1,1 3-108,-1 2 1,0 0 64,0 0 1,0-4 0,1-1-207,-1 2 0,0-4 257,0 3-46,-6-1 0,0 3 358,-3-2 1,-5-3-948,0-2 0,-6 3 1566,-9 6 0,1 0 0,0 0 0,0 1-39,-1 4 1,1-2-664,0 6 1,1-4-1,2 5 1,3 1-488,2 1 1,1-2 154,5-1 0,8-1 1,7 3-1,7-3 119,4-1 1,4-1 3,4-1 0,2-4 1017,7 4 1,-1 3 0,1 0-1</inkml:trace>
  <inkml:trace contextRef="#ctx0" brushRef="#br0">28990 8786 29015,'0'-16'-2352,"0"-1"1,0-2 0,0 1 0,2 2 1661,3 2 0,-5 8 0,0 6 855,-8 8 0,-5 4 0,-1 4 1,0 2-183,0 1 1,-1 0 0,1-4 0,0 3-37,0 1 0,1 0 0,2-5 0,3 0-293,2 0 1,1-4 60,5-1 0,0-4 1,2 3-744,2-2 1,4-1 1574,6-5 1,2-6-1,2-2 1,1-2 249,-2 1 1,-1-1-724,-2-4 0,0 0 0,-1 0 0,-2-1 302,-2 1 1,-5 5-480,0-1 162,-2 7 119,-2-3 1,-5 7 0,0 4-1,2 5-794,2 2 1,2 2-2550,4 1 3016,3-7 0,12 4 0,3-4 1</inkml:trace>
  <inkml:trace contextRef="#ctx0" brushRef="#br0">29232 8700 23196,'10'-12'-3189,"-1"2"2850,2 6 0,-3-3 195,2 3 1,-7 0-278,1 9 1,-2 3 0,-4 6 0,-2-1 123,-6-4 0,-2 9 163,-3-4 0,1 3 0,1-2 0,2-1-34,2 0 1,-1-1-179,-4-4 1,5 4-1,1-4 84,2 4-481,1-5 435,5 4 1,1-10 0,4 1-1,5-4 796,2-4 1,7-6-1,0 1 1,-1-1 343,-3 2-498,0-4 1,-1 7 296,0-4-472,-6 4 0,-2 8 0,-6 2-672,0 6 1,0 2 235,0 3 0,0-6 0,0 1 0,0 1 104,0 1-599,0-4 0,2 3 335,3-6 1,2 0 711,8-5 0,-1-7 0,0-2 365,0-4-550,1-1 0,-3 0 1,-1 1 499,-1 4 1,-6 1-309,6 3 0,-5 3 1,4-2-1,1 4-223,-2 4 1,3 0 69,-7 5 1,7 1-20,-1 4 1,2 0-1,3 0 1</inkml:trace>
  <inkml:trace contextRef="#ctx0" brushRef="#br0">29929 8373 23196,'8'-14'-1546,"-2"2"1,-1 1 0,1 3 1680,2 1 0,-5 4-619,2 8 1,-5 3-1,-3 6 1,-4 0 462,-1 0 0,-1 5-102,-5 0 1,1 7 0,2-4 0,2 1-78,-2 1 1,3-5 34,-2 5 0,5-2 0,-2 3 0,-1-3-818,0-1 1,3 3 804,-4-6 1,5 6 0,-2-5 0,1-1-309,1-3 0,-3 0 1135,3-1-911,2-6 195,-4-2 0,7-6 1,4-2-1,3-2 566,0-6 1,6-2-315,0-3 1,0 1 0,5 1 0,-3 2 306,-2 2 0,1 1-195,-1-1 0,0-3 1,0 8-1,0 1 487,1 1 1,-6 2-359,1 0 1,-7 2 0,2 2-445,-4 6 1,-1-2 0,-1 3 0,-6 3 218,-7 3 1,-2 2-271,-8-4 0,6-1 1,-6 0-1,0 0-404,2 0 1,-3-1 281,6-3 1,0 1 0,6-5 0,2 0 191,2 1 0,5-3 0,-2-4 0</inkml:trace>
  <inkml:trace contextRef="#ctx0" brushRef="#br0">29971 8885 23213,'15'0'-590,"-6"0"360,1 0 1,-1 0 0,5 0 0,1 0 1489,-1 0-880,0 0-225,0 0 0,0 0 1,1-1-182,-1-4 1,-2 2-1,-2-7-315,-5-1-141,-4-1 0,-1-3-1063,0 1-1027,0 6 220,0 2 1914,0 19 1,7-7 0,2 11 0,5 1-204,5-3 0,-3 1 365,3-2 1,2-1 0,-3-2 0,0-1 156,-2 1 0,-2-5 895,0-1 1,-4-4 1664,-1-1-2002,-6 0 0,4-6 1,-9-3-1,-1-4-5,-2-1 1,-4 4-123,4 1 0,-5 4-404,6-4 0,-3 5-493,3 0-412,2 2 600,-4 8 1,7 1-1,4 2-371,4-4 1,-1-4 985,2-1 1,-1 0 0,6 0 0,-1 0 849,0 0 0,5-11-653,0-3 0,6-3 0,-1 1 1,3-1 110,1-2 1,-1 0-741,-3 5 0,3 1 1,-4 3 497,4 6 1,2 2-1,-1 2 1</inkml:trace>
  <inkml:trace contextRef="#ctx0" brushRef="#br0">25550 8985 22023,'8'-2'285,"-2"-1"-871,0-2 1,-3-1-1,7 3 452,1-2 1,2-4 0,1 4 185,0 2 1,-4-4 0,-1 3-8,2 0 1,0 1 12,-1-1 1,2 2-1,-2-4-166,2-1 1,3 6 89,-1-4 0,-5 3 0,1 2 1,1 0-55,1 0 0,3-4 216,-1-1 0,-5 0 1,1 5 220,1 0-255,2-6 0,1 4 23,0-2 1,-5 0-176,1 0 0,-5 2 341,4-3-345,1 4 0,2-1 0,-1-1 1,-1-2-101,1 2 0,-3 2 315,1 1 1,-4 0-184,4 0 66,1 0 0,4 0-32,0 0 0,-4 0 98,-1 0 1,-4 0 38,5 0-185,-1 0 0,5 0 98,0 0 1,1 0-127,-1 0 0,-5 0 0,1 0 25,1 0 24,2 0 1,1 0 53,0 0 0,-5 0 14,1 0 0,-5 0 28,4 0-63,-6 0 0,5 0-15,-3 0-7,3 0 0,6 0-36,0 0 24,0 0 0,1 0 16,-1 0 1,-6-2 117,-3-3-771,2 4 361,-5-6 1,6 7 205,-3 0-95,-4 0 1,7 0-215,-3 0 283,-4 0 0,12 0 51,-3 0 29,-4 0 0,7 0 744,-4 0-123,-3 0-598,7 0 0,-10 0 1,7 0 0,-7 0 0,3 0 0</inkml:trace>
  <inkml:trace contextRef="#ctx0" brushRef="#br0">26673 8828 24716,'9'-8'-1000,"-1"2"0,0 1 0,-1-1 1,0 0-1348,1-1 2315,2-4 1,2 8 0,-1-6 0,-1-2 0,1 0-1,0 0 1,0 1 0,-3-1 0,0 0-37,0 2 0,-5-4 1,2 3-266,-4-2 1,-1 2-546,0 1 580,0-1 1,-1-2-542,-4 2 1,2 4 838,-7 6 0,6-5-644,-6 0 687,1 1 0,-6 2 0,1-1 287,0-2 1,0 1-7,0 4 1,4 0-1,1 0 1,-2 0 1492,-2 0-1365,-1 0 0,-1 0 0,1 0 0,0 0 430,0 0 0,0 4-798,-1 1 0,6 4 0,-1-2 0,-1-1 323,-1 0 0,-2 5-503,-1-1 83,1-4 0,0 7 0,0-4 0,1 4 0,2 0-170,1-4 0,6 4 1,-4-4-1,0 2-267,0-1 0,3 2 141,-4-2 0,6 3 1,-4 1-1,3 0-462,-1 0 0,0 0 430,5 1 1,-5-1-1,1 0 1,0 0-356,3 0 0,-4 1 467,0-1 0,1-5 1,4 1-1,0 1-400,0 2 0,0-4 336,0 1 1,0-6 0,0 6-181,0 1 0,4-3 410,1 1 0,6-4 0,-1 4 119,2 2 0,3-4 173,-1-3 1,2 3 0,1-2 0,4-2 513,1-2 0,-3 4-422,4 0 0,1 0 1,3-5-1,-2 0 778,-1 0 0,-1 0-581,6 0 0,-1-5 1,1 0-1,-2 0 532,-4-1 1,-2 3 283,-7-7-1137,7 7 1,-6-8-1,3 5 1,-6-1-1,-2 0-205,1-1 0,-3 0 0,0-3 1,0 1-359,0-1 1,-4 3 182,6-1 0,-5-1 1,2-4-1,1 0-459,0 0 1,-3-1 309,4 1 0,-4 0 0,3 0 0,-2 0-406,-2-1 1,2 1 353,-1 0 0,-1-2 1,-4-1-1,0-2-270,0 1 0,-6 4 580,-3 5 0,-4-4 0,-1 4 0,-2-4 172,-3-1 1,2 0-11,-7-1 1,5 6 0,-5-1 0,1 1 167,0 1 1,3-3-227,6 6 0,-1-1 0,1 3-114,0-2 773,6 0-267,8 5 0,8 0 0,6 0 0</inkml:trace>
  <inkml:trace contextRef="#ctx0" brushRef="#br0">26772 8118 27794,'0'-15'-1967,"0"1"1,0 0 0,0 0 0,0-1 0,0 1-4486,0 0 6050,0 6 1,0 0 0,0 4 225,0-6-21,0-3-276,0 6 571,0 0 1,0 9 0,2 3-1,1 4 1,2 4 0,-2 1-1289,-1 0 1,-2 5 1186,0 0 0,0 6 0,0-1 1,0 3-109,0 1 0,-5 1 173,0-1 1,-1-1 0,3-2-1,-4-1 49,-1 1 1,4-3 0,-6 2 0,6-7 1,-6 2 647,-1-3-429,5-8 1,-5-3-1,6-10 129,2-4 0,1-4-429,2-1 1,0-1 0,0 0 0,0-3 267,0-1 1,0 0-194,0 5 1,0 5 0,0-1-277,0-1-106,0 5 0,2 1 1093,2 10 1,0 3-1294,5 6 0,1 0 1,4 0-1,2 2-264,3 3 0,-2-3 739,7 3 309,-7-3 0,10-2 1,-5 0-1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6725 5018 25841,'-14'-12'-1822,"-5"4"1,0-8-1,2 7 1,1 1 923,2 0 785,0 5 0,-1-4 638,1 7-262,6 0 0,8 0 0,10 0 1,4 0-1,3 0 0,4 0 111,1 0 1,2 0 0,6 0 0,1 0-27,3 0 1,5 0-315,-1 0 0,11 0 0,8 0 0,9 0 188,8 0 1,7 0 0,-36 0-1,2-1 1,2-1 0,1-1 60,3-2 0,2 1 0,1 0 0,1 0-170,2-1 1,1 0 0,0 1 0,0-1 0,3-2 0,0-1 0,-1 2 0,-1 0 141,0 1 1,-2 0-1,2 0 1,-1-1-221,-8 4 0,0 0 0,0-4 0,0 0 0,-1 2 1,-1-1-1,1-1 0,-1 1 74,0 0 0,0 0 0,-1 0 0,0-1 65,-4 4 0,0 0-95,-2-4 0,1 1 0,-1 1 0,1 0 1,35-9-1,-4 2 0,-5 3 127,-7 2 1,-4-4 0,-3 4 0,-2 0 104,-6-1 1,-3 3-221,-11 4 1,-1-2 0,-6-1 0,-4-2 545,-4 2-329,-3 1 0,-3 1 244,-4-4-204,-3 4 0,-6-7-2762,0 3 853,0 3 0,-1-4 92,-4 6 1,-3 0 1080,-6 0 0,-2 5 1,-1 1-1,-4 2-232,-1 3 1,-2 0-1,-4 0 1,0-1-134,-1 1 0,1 1 690,-1 2 1,1 1-1,-1-1 1</inkml:trace>
  <inkml:trace contextRef="#ctx0" brushRef="#br0">8403 6269 26076,'-8'0'-1235,"-4"-1"1,2-2-1,-3-2 1158,-1 2 0,5 1 0,-1 2 765,-1 0 0,3 0 232,-1 0-309,6 0-763,-4 0 56,7 0 0,7 5 1,2 0-1,4-1 0,1 1 166,0 0 1,2 0 0,1-4 0,4 2 127,1 2 0,3 0-10,9-5 0,-3 0 1,9 0-1,2 0-65,4 0 1,14 0-95,2 0 0,7 0 1,7 0-1,3 0 41,0 0 1,-38-1 0,0 0-80,35-3 0,-35 3 1,0 0-1,-1-1 1,1-1-1,0 2 0,0 1 410,39 0 0,-38 0 0,-1 0-304,34 0 0,6 0 0,-2 0 1,-38-1-1,0 0 32,2-1 0,1-1 1,0 3-1,0-1-70,-1-2 1,0 1-1,-1 0 1,1 1-1,0-1 1,1 1-1,0-2 1,0-1 52,1 1 1,0-2 0,1 2-1,-1-1-21,-3-1 1,1 0-1,2-1 1,0-1-1,0 3 1,0 1 0,-1-2-1,-1 0 156,-2 0 0,0 1 1,38-1-138,-3-5 0,-4 6 0,6-4 1,-4 1 81,-3 4 1,-3 2-130,-11 1 0,-5-5 0,-1 0 0,-4 2 78,-6 1 1,-5 2-75,-7 0 1,-1-4 0,-1-1 0,-3 2 14,-5 1 1,-8 2-83,-2 0 0,-5-1 0,0-4 0,-2 3-1108,-2-4-771,0 6 1,-2 2 277,-2 2 0,2 0 482,-3 5 1,2 0 0,0 6 0,-2 1 662,2 2 0,-5-2 0,0 5 0</inkml:trace>
  <inkml:trace contextRef="#ctx0" brushRef="#br0">5190 9383 24726,'-14'-6'-2176,"1"-4"0,2-1 0,3 0-2009,2 1 3478,1 7 1,5-1 144,0 8 696,0-2 1,2 4-441,2-6 835,-2 0 0,6 0 1,-3 0-512,4 0 0,-1 0 439,1 0 1,-4 0-1,5-1 757,1-4 0,1 3-705,3-2 1,-1 2 0,0 2 0,0 0 432,0 0 0,2 0-465,3 0 0,-1 0 0,5 0 0,1 0 714,-2 0 0,5 0-1164,-3 0 1,4 0-1,5 0 1,4 0-38,-1 0 1,3 0 26,-5 0 1,3 0 0,-2 0-1,0 0-260,0 0 1,3 0 208,-5 0 1,2 0 0,-2 0 0,3-2 171,0-2 0,4 2-79,-7-3 0,5 4 0,-3-1 0,1-1 14,4-2 0,-4 1-28,2 4 0,-2-2 0,5-1 1,-1-2 86,-1 2 1,5 1-69,-6 2 1,3-4 0,2-1 0,-2 0 142,-3-1 1,2 4-118,-7-3 0,2-1 0,-2 1 0,3 1 48,0-3 1,-1 6-90,-6-4 0,4-1 0,1 1 0,1 2-99,0 1 0,3 1 61,-5-4 0,0 3 0,-3-2 1,2 2-84,1 2 1,0 0 62,-4 0 0,-1 0 0,1 0 0,-1 0 37,0 0 0,-4 0-13,0 0 1,-1-2 0,6-1 0,1-1 53,3 0 0,-1 3-109,6 1 0,-4 0 0,7 0 0,4-2 95,-1-3 1,5 4-78,-2-4 1,4 4-1,-2 1 1,3 0 33,-3 0 1,-2 0 47,1 0 0,-4 0 0,3-2 1,-2-1 202,-3-2 1,-4 0-185,0 5 0,-5-1 0,4-2 0,-3-2 18,-2 2 0,3 1-78,-2 2 1,6 0 0,-1 0 0,3 0-130,2 0 0,1 0 104,4 0 1,-4 0-1,3 0 1,-3 0 38,-1 0 0,-5 0 28,0 0 1,-5-1 0,2-3-1,-4 0 111,-4 1 0,-3-1 0,0 0 1,1 2 0,-8-4 0,-2 1 812,-4 0-528,-8 1-1405,3 4 294,-6 0 2466,0 0-1698,-6 0-307,4 0 0,-4-2-869,6-3 0,-2 4-1064,-2-4 349,2 3 1147,-4 2 281,6-6-1123,0 4 0,-2-4-3338,-3 6 2772,4 0 2779,-6 0-491,14 0 0,13 6 0,10 2 0</inkml:trace>
  <inkml:trace contextRef="#ctx0" brushRef="#br0">12768 9625 27226,'-10'-10'-4511,"3"1"1,-1-1 3010,0 2 0,5 0-338,-2 4 2063,-3-4 1,6-2-1407,-2 1 959,2 6 0,4-4 708,2 7 0,6 2 1,7 1-1,4 2-555,1-2 0,8 3 510,8-1 0,3 4 1,3-4-1,5 0 434,8 1 0,6-4-458,8 3 0,10-4 0,-40-1 1,0 0-1,0 0 0,0 0-5,1 0 1,0 0-1,2 0 1,0 0-97,1 0 1,0 0 0,3 0-1,-1 0 1,-2-1 0,0 1-1,-1-2 1,-1 0 439,-2 0 1,0 0-1,38-3-796,-3 5 0,0 0 1,0 0-1,-10 0 238,-6 0 0,-3 5 7,0-1-175,0 7 1,-11-9-1,-4 4 1,-2-1-1,-2 0 144,0-2 0,-1-1 1,6-2-1,1 0 66,4 0 1,2 0-154,7 0 0,6 0 1,2-2-1,3-3 26,3-4 1,-3 1-13,8-2 0,1 2 0,-1-3 1,0 3 67,1 2 0,-9-5-3,3 2 0,0 2 0,1 1 0,-8 1 174,-4 1 0,-3-1-157,0 5 0,3-5 1,-3 0-1,-6 2 66,-6 2 0,-7-1 71,0-3-243,-6 4 1,1-6 0,-9 6 0,-5-2-78,-4-2 0,-7 0 0,-1 5-430,-7-6 1,-2 3-1706,-3-7-199,4 7-717,-6-3 742,7 6-991,0 0 2881,-6 0 1,4 1-683,-2 4 0,2-2 728,2 7 0,0-1 0,0 5 0</inkml:trace>
  <inkml:trace contextRef="#ctx0" brushRef="#br0">4650 10876 26248,'-15'0'-882,"1"-5"1,0 0 0,0 0 176,0-1 0,4 4 0,2-4-260,2 0 1216,1 4 0,5-6-724,0 4 313,0-4 0,-5-2 0,-1 2 0,0 0 664,-1 1-783,-4 3 0,10-4-903,-4 4 0,5 2 1481,5-3 0,4 4 0,10 1 0,6 0 441,7 0 1,4 0-370,7 0 0,1 0 0,2 0 0,3-2 822,2-2 0,-1 2-490,2-3 1,2 4 0,-5 1 0,0 0 352,0 0 0,3 0-784,-5 0 0,1 0 0,-5 0 1,-1 0 809,1 0 1,-1 0-1194,1 0 1,1 0 0,4 0-1,2 0 32,1 0 1,4-5 85,-3 0 1,5 0-1,3 5 1,2 0-124,-2 0 1,-3 0 20,-5 0 85,3 0 0,-4 0 0,6 0 0,-1 0 0,1 0 60,0 0 0,2-1 1,2-2-1,4-2 95,0 2 1,4 0-112,-2-2 0,2 3 1,4-4-1,1 1 41,2 0 1,0-1-92,-5 1 1,0 4 0,2-5 0,1 1 51,2 0 1,-5-6 61,-5 2 0,-1 1 0,4-2 0,-1-1 54,0-2 1,0 4-153,-6-1 0,-2 1 0,6-5 0,0 0 0,-1-1 0,-2 6 0,-6-1 0,-5 3 0,1-3 0,-1 5 0,-2 4 0,-1 1 0,-6 0 0,-7 0 0,-4 0 0,-7 0 0,-6 0 0,-5 1 0,-4 4 0,-4-3 0,-8 4-8,-2-6 0,1 0 0,-7 0 4,-1 0 1,3 2 34,-1 2-236,-1-2 0,-4 4 0,0-4-749,0 2 1,6 0 0,3 5-943,3 2 0,5 2-2692,7 1 4430,-1 0 0,25 7 1,-4 1-1</inkml:trace>
  <inkml:trace contextRef="#ctx0" brushRef="#br0">5872 12141 26263,'-41'-10'-527,"3"-1"0,5 0 0,5-1 0,4-1 0,5-1-810,3 0-645,8-1 1709,2 7 1,8 2 0,1 8 0,3 1 0,2 2 0,3-1 254,2 3 1,1-4-1,0 5 1,0 0 113,1-1 0,4-2 180,0 5 0,6-7 0,-1 2 1,4-4-48,5-1 1,3 0 36,7 0 0,6 0 1,5 0-1,7 0 170,10 0 0,-29-2 1,2-2-219,5-1 1,1 0-1,3-1 1,2 0-1,4-1 1,2 0-1,2-1 1,2 1 187,2 0 1,2 0-1,1 0 1,2 1-286,1 2 1,1-1 0,-5-1-1,-1-1 1,2 3 0,-1 0-1,-1 0 1,0 1 194,1 0 0,-1 1 0,3-1 0,1-1-214,1 2 0,1 0 0,-3-3 1,1 0-1,2 2 0,-1 2 0,0-1 1,0 0-40,0 1 0,0 1 0,3 0 0,0 0-68,5 0 1,-1 0 0,-4 0 0,0 0-1,0 0 1,0 0 0,-3 0 0,1 0-4,-1 0 1,0 0-1,1 0 1,-1 0-13,6 0 1,-1 0-1,-7 0 1,0 0-1,3 0 1,0 1-1,-1 1 1,0 0 4,-1 0 1,1 0-1,1 1 1,1 1 22,-2-2 0,0 0 0,-1-1 1,-1 0-1,1 1 0,-1 1 0,-2-2 1,0-1 148,-2 0 1,0 0-1,3 0 1,-1 0-89,0 0 1,0 0 0,-2 0 0,0-1 0,-1-1 0,1 0 0,-2 0-1,-1 0 125,0 0 0,0 1 0,1-2 0,0-1-113,1 2 0,0 0 0,-4-3 1,0 0-1,-1 2 0,1 0 1,-3-1-1,-1 0 74,-1-2 1,-1 1 0,1 1-1,-1 0-115,-2-1 1,1 0 0,-5 2 0,-1-1-1,-4-2 1,-1 0 0,-3 2 0,0-1-41,35-6 0,-9 3 0,0-1 0,-13 1 0,-2-3 0,-8 3 0,-6 1 0,-2 3 0,-3 4 0,-7 0 0,0 0 0,-3 0 0,-6 0 0,0 6-336,2 3 0,-3 10 1,3 5-1,-3 3 336,-2 1 0,7 1 0,1-1 0</inkml:trace>
  <inkml:trace contextRef="#ctx0" brushRef="#br0">23104 11828 29814,'-22'-2'-1150,"5"1"-317,6 1 1424,4 3 1,14 10 0,4-2 0,5-2 0,4 1 0,2-2 0,5-2-1,5-1 1,7-1 0,9 0 0,8-3 398,9-1 0,8 0 1,-33 0-1,2-1 1,5-1-1,1-1-221,4-2 0,2 0 0,4 1 1,2 0-1,1 0 0,0 1 0,0-1 1,1 0-426,0-1 1,-1 2 0,0 1 0,0 1 317,0-2 1,1 1-1,1 1 1,-1 0 0,-3 1-1,-1 0 1,-2 0-1,0 0-2,-3 0 0,0 0 0,-3 2 0,-1 1 0,0 0 1,-1 0-1,-2 0 0,-1 1 64,-1-1 1,-1 0 0,33 6-92,-14-4 1,-15 5 0,-7-6 0,-9 1 165,-9 1-366,-11-4 0,-6 4 1,-10-6-1,-4 2-189,-4 3 1,-9 1 0,-6 5 0,-9-1-451,-4 1 0,-1 1-569,-1 2 1409,0 1 0,4-3 0,-4-2 0,-3-4 0</inkml:trace>
  <inkml:trace contextRef="#ctx0" brushRef="#br0">6086 13392 25246,'-29'0'-342,"7"0"1,2 0 0,1 0 0,0 0 0,1 0 89,2 0 0,2 0 0,0 0 0,0 0 0,0 0 506,-1 0 0,3-2 51,2-2 0,6 2 223,8-3 0,12 2 0,14 0 0,11-2-325,10 2 0,18-5-153,-29 3 0,1 1 0,3 0 0,2 0 0,4-1 0,2 0 0,3-1 0,1 0 81,5-3 1,1 0 0,11 1 0,3-1-67,-20 1 0,1 0 0,0 0 0,1 0 1,1 1-1,0-2 0,3 0 0,1 0 0,0-1 1,-2 0-1,1 0 0,0 0 86,0-1 0,0 0 0,0 0 0,-1 1 1,0 0-1,0 0-44,0-1 1,-1 0 0,-1 0 0,-4 0 0,-2 1 0,0 1 0,26-5 0,-1 1-1,-4 0 1,-1 1 235,-2-1 1,0 2 0,-3 1 0,0 1-309,-1-3 1,-1 0 0,-8 3-1,-1 1 1,-5-2 0,-1 1-1,-7 1 1,-2 2 244,31-4 0,-16-1-276,-14 6-64,-13-6 1,-16 16-1106,-9 0 1,-4 6 0,-2 5 0,-4 3-671,-5 4 0,-2 4-370,-3 2 1802,8-1 0,-6 0 0,5 1 0</inkml:trace>
  <inkml:trace contextRef="#ctx0" brushRef="#br0">11958 13292 28216,'-64'-12'-371,"12"2"1,2-9 0,9 5-1,9 5 1,7 4 724,6 3 1,9 4 0,6 3-2653,2 4 2145,8-3 0,-3 5 1,7-4-1,1-1 0,2 2 1,2-2-1,4 2 674,5 0 1,3-5 0,3 4 0,3-3 42,5 1 0,5 1-263,4-1 0,4-3 0,7 2 0,5 0-218,8 0 0,-28-3 0,3 0 25,7 1 1,3 1-1,4-2 1,3-1 0,10 0-1,3 0 1,1 0-1,2 0-52,-25 0 0,1 0 0,0 0 0,3 0 0,1 0 0,0 0 87,1 0 0,0 0 1,0 0-1,-4 0 0,-1 0 1,0 0-1,25 0 1,-1 0-1,-3 0 0,-2 0 207,-3 0 0,-1 0 0,-1 0 1,-1 0-351,-1 0 0,-1 0 0,-9 1 0,-2 0 0,-1 0 0,0 1 0,-6 0 0,-2 1 0,-3-2 0,-2 1 0,32-1 0,-12-1 0,-12 0 0,-11 0 0,-13 0 0,-7 0 0,-10 0 0,-4-4 0,-8-1 0,-6 2 0,-9 1 0,-4 2 0,-12 0 0,-8 0 0,-9 0 0,-8 0 0,-8 0 0,-12 0 0,-1 0 0,33 0 0,-2-1 0,2-1 0,0 0 0,-3 0 0,-1 0 0,-3 0 0,-2 1 0,-3-1 0,-2 0 0,-4 1 0,-1-1-427,-1 0 1,-3 0 0,-5-4 0,-2 0 364,24 3 1,0 0-1,1 0 1,-2 0-1,0 1 1,0-1-1,0 0 1,0 0-1,1 0 1,-26-2-1,2 0 85,5 1 0,2 0 1,6-1-1,2-1 236,3 3 0,2 1 0,6 0 0,1 0 0,4 1 0,2 0 1,-32-2-23,15-2 1,13-1-238,16 1 0,6 4 0,23-7 0,8 5 0,19-2 0,14 0 0,16-1 0,19 4 0,-32 0 0,1-1 0,5 2 0,1-1 0,7 1 0,1-1 0,4 0 0,1-1 0,2 2 0,0-1 0,2 1 0,0 1 0,0 0 0,0 0 0,3 0 0,1 0 0,1 0 0,2 0 0,2 0 0,-1 0 0,2 0 0,-1 0 0,3 0 0,-2 0 0,-4-1 0,-2 2 0,-1 1 0,-1 0 0,-2 1 0,0 1 0,-6-1 0,-1 2 0,-6 0 0,-1 1 0,-2-2 0,-3 0 0,26 5 0,-6-1 0,-16 3 0,-10-3 0,-7-2 0,-13 0 0,-14-1 0,-5-3 0,-7 3 0,-7-4 0,-8-1 0,-21 0 0,-13 0 0,-15 0 0,25 0 0,-2 0 0,-2 0 0,-2 0 0,-4 0 0,-1 0 0,-2-2 0,0-1 0,0 1 0,0 0 0,-3-3 0,0 0 0,-4 2 0,-2 0 0,-3 0 0,0 0 0,-4-1 0,0 1 0,-2 0 0,1 0 0,-1 1 0,0 1 0,2-2 0,0 1 0,1 0 0,0 1 0,0-1 0,1 1 0,5-2 0,3 1 0,6 1 0,3 0 0,13-2 0,2 0 0,-30-2 0,13 1 0,16-3 0,19 3 0,10 2 0,19-3 0,10 2 0,11-2 0,22 2 0,17-6 0,-25 7 0,2 1 0,7-2 0,1 1 0,5 0 0,2 1 0,4-2 0,2 1 0,7 1 0,2 0 0,2-1 0,2 0 0,2 0 0,0 2 0,-3 0 0,1 0 0,2 0 0,2 2 0,-27-1 0,2 0 0,-1 1 0,4 0 0,-1 0 0,1 1 0,-2-1 0,0 2 0,-1-1 0,25 3 0,-4 1 0,-9-4 0,-3 2 0,-4 1 0,-2 2 0,-3-1 0,-1 0 0,-7-1 0,-2 1 0,32 4 0,-23-2 0,-15 2 0,-23-4 0,-6 4 0,-16-7 0,-15 3 0,-13-3 0,-13-2 0,-9 3 0,-10-4 0,-11-1 0,34 0 0,-1 0 0,-4 1 0,-1-2 0,1-2 0,-1 0 0,-8 2 0,0 0 0,1-2 0,1 0 0,-2 1 0,0-1 0,-2 1 0,-1 0 0,-1-1 0,0 1 0,-2 0 0,1-1-85,0 1 0,1-1 0,3-1 0,1-1 59,3 2 0,1 1 0,3 0 0,1-1 0,6 3 0,1-1 0,-33-2 32,13-2 1,16 0 247,17 5 1,7-1-255,12-4 0,10 3 0,14-2 0,13-3 0,13 1 0,8 0 0,6-1 0,1-2 0,10 4 0,7-1 0,6 3 0,0-2 0,-3 2 0,-9 1 0,0 2 0,-7 0 0,-2 2 0,-9 1 0,-11 2 0,-9 6 0,-10 0 0,-10 6-2919,-6 7 0,-4 3 2572,-4 1 0,-16 1 0,-9-1 0</inkml:trace>
  <inkml:trace contextRef="#ctx0" brushRef="#br0">16735 14302 32107,'22'-14'-1369,"-2"-5"1,-7 0-1,-2 1 1,-1 2-1,-1 2 1124,-1 0 0,-2 5 0,-6-1 0,-1-1 467,-4-2 1,-5-1 0,-10 0 0,-7 0 1492,-5-1-1494,-13 1 0,0 5 0,-13-1 0,-4-1 1,-4-1-1,-5-3 0,-5 1 66,36 7 1,0 0 0,-4 0 0,-1 0-194,0 0 1,0 0 0,0-1 0,0 0-1,1-1 1,1 0 0,0-1 0,-1 0-549,2-1 1,-1 0 0,-3 1-1,0 1 668,5-3 1,2 0-1,-36-7 1,14-5-1,2 1 746,3 1 1,2-4-651,6 7 0,7-4 0,13 4 1,3 1-311,6 3-669,0 0-78,17 7 1,4 4 126,12 8 1,8 4-1,11 7 1,7 0-1128,6 4 1,4 3 184,7 7 1562,0-7 0,4 5 0,1-3 0,0 2 0</inkml:trace>
  <inkml:trace contextRef="#ctx0" brushRef="#br0">15953 13818 32107,'-22'-26'-5688,"-5"7"6004,3-10 1,-1 15 0,0 1-1,-1 4 799,-4 1 1,0 5-537,-8-2 0,-4 3 0,-7 2 0,0 0-312,0 0 1,-3 0-268,4 0 0,-6 2 0,6 1 0,0 2 0,5-2 0,12 3 0,2-1 0,7 1 0,11-1-254,7 5 1,13 2 228,19 2 0,15 2 1,12 2-1,7 2-682,3 2 1,1 2 127,5 4 1,2 1-1,0 1 1,-2 1 363,-7 3 0,-4 5 0,-3-3 0</inkml:trace>
  <inkml:trace contextRef="#ctx0" brushRef="#br0">15484 13861 28328,'14'-6'-810,"-5"3"1,-1-7 0,0 1-1,-2-1 1,1 1 325,-4-2 0,-2-2 0,-1-1 0,0-1 539,0 1 1,-1 5-1,-5 1 1,-7 0-1,-6 2 345,-3-1 1,3 3 0,-5 4 0,-1 0-572,-2 0 1,-1 4 330,-1 1-261,1 0 1,-1-4 0,2 3 0,2 0 0,3-1-1105,2-1 1332,1-2 1,0 0-1,0 0 1,1 0-1,4 2 1759,5 2-1348,2-2 0,7 11 0,0-4-1054,0 4 0,0-4 107,0 1 1,2-1 0,1 5-1,3 1-231,2-1 1,2 5 182,4 0 0,0 1 1,0-2-1,2 2-895,3 2 1,3 2 237,7 4 1,-1 1 0,2-1 0,3 2 882,5 3 0,10 4 1,2 5-1</inkml:trace>
  <inkml:trace contextRef="#ctx0" brushRef="#br0">15526 13889 16630,'-14'0'-291,"5"-1"0,-1-4 1,-1-3-267,-2 0 802,5 2 0,1 6 0,3-2 147,0-2 1,0 7 0,11-3 0,5 1 368,6 1 0,9 3-248,1-1-261,1 8 0,16-11 0,0 5 0,4-1 1,4 0-14,3-2 0,0 3 0,3 1 0,2-1-47,6 0 1,-4 4-62,-1-5 1,-4 6 0,-3-2 0,-2 4-363,-6 1 1,-9-1 452,-5-4-718,-3 10 1,-8-9 0,-3 10 0,-3-1 0,-3 2-3412,-4 1 3719,4 8 0,-5 0 0,6 4 0</inkml:trace>
  <inkml:trace contextRef="#ctx0" brushRef="#br0">16294 13235 26512,'-28'-6'-508,"5"5"0,3-6 1,1 3-1,-2-1 0,1 0 1,-1 0-1,4 1 1736,1 0 1,2-2 0,0 0 0,-1-1-106,1 1-1422,6 1 493,2 5 0,17 0 1,5 0-1,4 0 0,6 0 1,2 0 141,5 0 1,10 0-217,9 0 1,5-4 0,5-3-1,6 1-302,6 0 0,2-5 235,-34 6 0,1 0 0,0-1 0,1 0 0,3-1 1,1-1-1,-3 1 0,0 0 6,-2 0 1,1 0-1,-4 0 1,0 0 417,1-1 0,-1 1-353,21 0 0,-2-1 0,-26 5 0,-9-2-124,-7 2 0,-9 1 0,-8 2 0,-10 0 0,-4 2 0,-5 2 0,-4 6 0,-3 2-1036,3 3 1,-4-1-1,3 0 851,3 0 1,-5 13 0,3 3 0</inkml:trace>
  <inkml:trace contextRef="#ctx0" brushRef="#br0">19465 13321 28567,'-37'-7'-663,"-2"1"1,6-5-1,1 3 1,2 0 1661,1 0-772,7 5-219,8-3 0,8 7 0,7 3 1,4 0-1,6 0 0,8-1 1,10 0 1932,7 2-1793,11-1 0,12-4 0,12 0 1,-31 0-1,2 0 0,3 0 1,2 0-1,3 0 0,2 0 1,4 0-1,0 0 278,6 0 1,1 0-1,9 0 1,3 0-403,-21 0 0,2 0 0,0 0 0,4 0 0,2-1 0,-1 1 0,3-1 0,0 0 0,-1 0 0,0-1 0,-1 0 0,0 1-24,0 0 0,-1 0 0,1 0 0,-3 0 0,-1 0 0,0 0 0,-1-1 0,0 0 0,0 1 0,-2 0 0,1 1 0,-1-1 0,21-1 0,-2-1 0,-6 2 0,-1 1 0,-4 0 0,-2 0 0,-5 0 0,0 1 0,-4 2 0,0-1 0,-1-1 0,-2 0 0,-8 2 0,-2 0 0,28 2 0,-15 0 0,-18 1 0,-15-1 0,-11-2 0,-8 5 0,-8-2 0,-6 4 0,-5-6 0,-3 6 0,-6-6 0,-1 1 0,1 2 0,1-6-613,3 4 1,4-4 0,7 1-1390,4 3 0,15-2 1941,13 6 0,12-5 0,6 2 0</inkml:trace>
  <inkml:trace contextRef="#ctx0" brushRef="#br0">4806 14742 24000,'-14'0'1735,"0"0"0,-1 0-2531,1 0 854,0 0 1,1-1-1,5-4 1,8-3 281,8 0 0,11-3 1,5 5-1,3 0-167,1-1 1,7 1 0,3 3-1,5-3 79,4-2 0,4 4-190,5 0 0,8-3 1,2 3-1,5-1 103,5-1 0,3 2-101,-37 0 0,1-1 1,2 2-1,0 1 1,0-2-1,0 0 1,0 0-1,0 0-72,1 0 0,0 1 0,-3 0 1,-1 1 185,1-3 0,0 0 1,-1 1-1,-1 0 1,33-5-1,-4 3-262,-7-1 1,-6 4 132,-5-6-39,-3 5 1,-13-2-1,-4 5 1,-7-3-1,-6 0 71,-3 1 1,-2 1 0,1 2-421,-1 0 1,-5 0-174,1 0 1,6 2 0,6 1-1,3 3-601,3 2 0,4 0-243,11 1 1356,6 10 0,1-16 0,7 10 0</inkml:trace>
  <inkml:trace contextRef="#ctx0" brushRef="#br0">9242 14785 21048,'-33'-14'-342,"0"1"0,1 4 1,4 4-1,2 3 617,3 2-427,12 0 0,-13 0 1,10 0-1,-2 0 1,0 2-1,2 1 0,0 2 1,-1-2 1452,1-1-790,0-2 1,8 0 89,6 0 0,9 0-501,15 0 1,6 0-1,14-2 1,5-1-114,8-2 0,14 0 45,-29 5 1,1 0 0,3 0 0,0 0 0,5 1 0,2-2 0,3 1 0,0-1-419,5-2 0,2 1 0,5 1 0,3 1 403,2-3 0,1 1 1,1 1-1,1 0 1,-21 1-1,1 0 0,1 0 1,-2 0-1,1 0 1,0 0 21,-1 0 1,0 0-1,-1 0 1,2 0-1,-1 0 1,0 0 40,22 0 0,-2 0 1,0 0-1,0 0 0,1 0 1,1 0-1,1 0 0,-1 0 128,0 0 0,1 0 0,-1 0 1,-1 0-34,-5 0 0,0 0-142,0 0 1,0 0-1,1 0 1,0 0-1,0 0 1,0 0 0,-1 0-1,0 0 1,-3 0-1,0 0 4,-2 0 1,-1 0 0,-1 0 0,-2 0 0,0 1 0,0 0 0,-4 0-1,-1 1-278,-3 0 1,-2 1 0,-3 0-1,-2 0 236,-6 0 1,-1-1 0,36 1 0,-12 5 0,-7 0 13,-8 0 0,-11-4 1,-6 4-1,-7 0-84,-6 0 0,-3-5-16,-2 2 0,-5-3-513,1-2 203,-7 6 0,3 3 1,-6 9-2638,0 1 2936,0 0 1,13 1-1,3 2 1</inkml:trace>
  <inkml:trace contextRef="#ctx0" brushRef="#br0">4678 16178 18725,'0'-14'-773,"0"0"0,-2 0 0,-1-1 0,-1 1-478,0 0 1552,3 0 0,-1 0 0,-1 2 0,-2 8 99,2 8 0,-3 8 0,1 2 1,2 2-323,1 3 0,2 3-106,0 6 1,-1 1 0,-2-1 0,-2 0 48,2 1 0,0 4-71,-2 0 0,2 7 1,-7-2-1,-1 4 333,-1 6 0,-4 1-44,-3 3 1,-3 5 0,-5-4-1,2 4 172,1-2 1,2-7-466,-2-1 1,4-1-1,5-2 1,3-1 186,2-7 1,4-11-190,6-6 1,1 2 0,4-4 0,6-4-219,7-7 0,1 1 363,9-3 1,-1 1-1,9-5 1,1-1 197,-1-4 1,2 2-176,4-7 1,3 1-1,0-4 1,4 2-5,2 1 0,-5 3-102,1-3 0,4-3 0,1 6 0,2-3 139,-2 1 0,3 5-41,-3 0 0,3-3 0,2 3 1,0 0 303,0 3 1,0-1-323,0-2 1,3 2 0,3-4 0,5 1-66,0 0 1,0-1-34,3 1 0,2 4 1,1-6-1,3 3-5,2-1 1,-3-5 27,-36 8 1,1 0-1,-1-3 1,2 0-1,1 2 1,1 0-1,-1 0 1,-1-1 16,37-2 0,-3-5 17,0 2 1,3 1 0,-38 3 0,1 0 0,-1 0-1,-1-1 81,36-6 1,-2-3-33,2 1 0,-2 0 0,5 1 1,-3 2-61,-7 2 0,1 1-11,-9-2 1,6-1 0,-6 5 0,-1-2-24,-1-3 1,-7 3 10,0-1 1,3-2-1,4-7 1,-4-2 116,0-2 1,-4 3-317,1-5 200,0-6 1,0 0 0,1-5 0,0 2-1,3 0 1,0 0 0,0-1-76,-4 1 1,-2 0 41,-2 5 0,-9-1 1,2 1-1,-4 1-121,-6 3 0,-7-1 13,-5 6 0,-3-5 0,-4 5 0,-2 2-655,-5 1 1,-4 2 128,-1 0 1,-6 4-1,-4 1 1,-1-2 427,2-2 0,-10-1 0,3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4308 5331 26444,'0'-36'-1259,"0"3"1,2 11 0,4 7-1,7 9 1,6 4 0,3 2 1499,3 0 1,10 5-1,8 0 1,7-2 0,9-1-1,7-2 188,10 0 1,-32 0-1,0 0 1,3-1 0,1 0-1,1-1 1,0-1-185,1-1 1,0-1 0,2-1-1,1-1 1,2 0 0,-1 0-1,3 0 1,0 0 0,1 0 0,1 0-1,1-1 1,0 1 2,1 0 1,0 0 0,-2 2 0,0 1 0,3-1 0,1 2 0,1-1 0,2 1-192,1 2 0,1-1 1,0 1-1,-1 1 0,0 0 1,0 0-1,-1 0 0,1 0 59,-1 0 0,0 0 0,4 0 0,1 1 28,0 1 1,0 1 5,-6 1 1,0 0 0,2 0-1,-2 0 1,-8-1 0,-1-1-1,-2-1 1,1-1 0,-2 0-1,-1 0-43,2 0 0,-2 0 0,-7 0 0,-1 0 0,-2 0 0,-2 0 0,28-1 399,-11-4 0,-10-3-506,0-6 0,-2-1 0,-11 6 0,-5 0 0,-7-1 0,-3 1 0,0-1-487,-6 7 1,-7-2-1,-9 10-3397,-7 4 3599,1 10 0,-18 3 1,5 7-1</inkml:trace>
  <inkml:trace contextRef="#ctx0" brushRef="#br0">9882 5161 28284,'-14'-15'-3553,"-1"1"0,3 0 2086,2 0 0,10 6 0,11 3 0,5 3 1900,3 2 1,11 0 0,2 0 0,6 0 0,7-1 0,6-2-30,7-2 0,7 0 0,13 5 0,-36 0 0,2 0-78,5 1 1,0-2-1,4-1 1,2 0-195,4-1 0,0 1 0,2-1 1,0-1-1,4 3 0,1-1 0,0 0 1,1 0 68,-1 0 1,0 0 0,2-1 0,-1 0-112,-8 1 0,0-1 79,1-2 0,-1-1 0,-2 5 0,-1 1 1,0-3-1,-1-1 0,-2 2 0,-2 0 0,-3-1 1,-1-1 174,-2 0 1,-1 0 0,-2 3 0,1-1-1,0 0 1,-1 0 0,0 0 0,-2 2-317,36 0 0,-8 0-74,-16 0 0,-3 2 1,-6 1-1,-4 3-201,-6 2 0,-1 0-282,-13 1-21,0 4 1,-6-5 0,-2 4-649,-2-2 1,-6 3-244,2-4 0,-8 4 1054,-2 1 1,-12 0 0,1 0 0</inkml:trace>
  <inkml:trace contextRef="#ctx0" brushRef="#br0">7109 6269 25648,'-36'0'-626,"3"-4"0,8-1 0,2 0 0,1 0 0,2 1-567,-1 1 0,2-4 923,5 3-80,0-8 427,6 11 1,3-5-1,12 7 1,5 2-1,7 4 1,5-1-1,6 2-153,6 0 1,7-5 147,4 2 1,5-4-1,12-1 1,7 0-41,8 0 0,-32 0 1,2-1 38,2-1 0,2-1 0,9 0 0,1-2 0,6-2 0,1-2 1,6 0-1,1-1 62,-23 3 1,1-1-1,1 0 1,2-1-1,1 0 1,0 0-24,0-1 1,0 1 0,-1-1 0,0 1 0,-1 0 0,0 0 0,22-3 0,-2-1 0,1 2 0,-1 0 156,-1 1 0,0 0 0,0 0 0,0 1-239,-5 1 0,0 1 0,-2 1 1,-1 0-1,-6 0 0,-1 1 1,-1 0-1,-1 2 128,-1-1 0,-1 1 0,-2 1 1,-1 0-137,-3 1 0,-2 2 0,-4-1 0,-2 0 1,22 0-1,-10 0 97,-11 0 33,-7 0-68,-21 0-155,-4 0 0,-18 0 0,-2 1 1,-1 4-500,-1 4 0,1-1 393,-6 2 0,1 6 1,0 6-1</inkml:trace>
  <inkml:trace contextRef="#ctx0" brushRef="#br0">1209 8231 22146,'-33'0'-193,"0"0"0,3 0 0,3 0 0,5 2 0,1 3 0,2 4 272,-1 4 0,5 1 0,0 0 1,4 0-93,-1 1 1,9-7 0,6-4 53,10-2 0,17-5 0,5-5 0,9-8 375,8-5 0,5-2-296,5-6 0,4 1 1,-29 14-1,2-1 0,1 1 1,0-2-45,2 0 0,0-1 1,5 2-1,1-1 17,-1-3 0,1 0 0,2 2 0,-1 1 0,-3-2 0,-2-1 0,1 2 0,-1 0 64,0 0 0,-1 2 1,-5 0-1,-1 1-155,30-9 0,-12 2 0,-19 9 843,-7 2-623,-13-3 0,-16 12 0,-11-4 0,-5 4-488,-3 1 0,-6 6 200,1 3 1,-8 4 0,-2 1 0,-1 0-84,0 1 1,-1 2 149,7-3 0,-1 4 1,11-9-1,2 4-189,1 1 0,3-5 2,4 1 1,3-5 0,7 3 0,6-2-512,7-3 1,2 3 449,7-1 0,1 1 1,4-1-1,-1 5-169,-3 2 1,1 2-461,-6 1 0,-6 5 0,-8 6 368,-4 5 0,-1 12 1,0 7-1</inkml:trace>
  <inkml:trace contextRef="#ctx0" brushRef="#br0">6612 10307 24999,'-8'-6'-2058,"-3"2"0,4-3 0,1-1 1,-2 1 1284,0 1 0,4-3 1,-4 2 395,1-1 387,-4 5 0,10-5 0,-2 5 560,6-2 1,11 1-1,11 4 1,8 0-74,10 0 1,14 4-422,14 1 1,-29-2 0,1-1-1,8-2 1,1 0 0,6 0-1,1 0-121,6 0 1,1 0 0,6 0 0,1 0 196,3 0 0,0 0 1,4-2-1,1-1 1,-27 2-1,1-1 1,-1 0-1,26 0 1,-1 0 288,-2-1 1,-2-1 0,0 1 0,0 0-241,-1-2 0,-1 0 1,1 2-1,1 0 1,-3 2-1,1 1 1,0-2-1,1 0 221,-1 0 0,-1 0 0,0-1 0,0 1-489,-1 2 1,0 0-1,4 0 1,0 0-1,1 0 1,0 0 0,-1 0-1,0 0 92,-4 0 0,-2 0 0,0-2 1,-2-1 16,-2 1 1,-2-1 0,2-2 0,0-1 0,-6 2-1,-1-1 1,-2-1 0,-2-1 74,-3 0 1,-1 0 0,-1 0 0,-1 0 25,-5 0 1,-1 0 0,-1 0 0,-1-1 0,24-6-1,-7 2 248,-8 2 0,-11 4-328,-5 6 1,-4 0 0,-6 0 0,-4 0-112,-3 0 0,-8 6-992,-3 4 0,-5 9 1,-5 4 810,-4 4 1,-17-5 0,-4-1 0</inkml:trace>
  <inkml:trace contextRef="#ctx0" brushRef="#br0">5076 12610 20922,'-65'-6'-447,"5"-4"0,8-1 0,11 2 1,10 4-1,5 3 0,1 4 907,-2 3-284,-1 3 1,4 7-1,2 3 1,0 1-1,1-4 1,1-2-1,7-5 74,12-2 0,13-1 1,26-5-1,9-2-115,7-2 1,16-3 0,-31 2 0,2-1-1,6 1 1,1-1-133,6-1 1,1-2-1,6 2 1,1 0-1261,2-2 1,0-1 1217,5 2 1,3 1 0,-16 0 0,1 0 0,2 0 0,5 0-1,0-1 1,2 1 0,4-1 0,2 0 0,0 0 0,2 0-1,1 0 1,0 0 0,0 1 0,1-1 0,-1 0 0,-1 0 0,1 1-1,-1 0 68,-2 0 1,1 1 0,0 0 0,-2-1 0,1 0 0,-1 0-110,-2 1 1,-1 0 0,-1-1 0,-1 1 0,-1-1 0,-2 1 0,-5 1 0,-1 0 0,-1-1 0,1 1 0,0-1 0,0 0 186,-1 0 0,1 0 1,0-1-1,2 0 0,0 0 1,0 1 32,-2-1 0,0 1 1,0 0-1,1 0 0,-1 1 1,0 0-1,22-4 1,-2-1-1,-23 4 0,1 0 1,-1 1-58,1-2 1,0 1 0,-1 0-1,2 1 1,-1 0 0,0 0-83,24-2 1,-1 0-1,-2 0 1,-1 2 0,-6 2-1,-2 1 1,-2 0-1,0-1-24,-2 0 1,-1 0-1,-5 2 1,-1 0 34,0-1 1,-3-1 0,-5 2 0,-2 1 0,26 1 0,-9 3 53,-10 0 1,-16 1 49,-8-5 1,-15 0 87,-14 0 0,-8 2 106,-11 2 0,-16 6 0,-12 9 1,-8 4-311,-7 4 0,-3-5 0,-6-1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18171 6156 21039,'-15'-7'-1144,"1"-2"0,2-4 0,2-1 0,5 0 1030,4 0 1,7-1 0,5 1-1,5 0 1,5 0 435,1 0 1,-3 4 0,4 2 0,3 0-237,0 0 1,3 4 0,-1-4 0,1 1 74,-1 4 0,7 2 1,3 1-1,5 0-16,4 0 0,3 0 0,9 0 0,4 0 93,8 0 1,7 0-235,-36 0 1,1 0 0,3 0 0,1 0 0,2 0 0,2 0 0,3 0 0,1 0-120,3 0 0,1 0 0,-1 0 1,0 0 413,4-1 0,0 2-270,-1 2 1,1 0 0,2-2 0,0 0 0,1 2 0,1 0-1,1-1 1,0 1 0,2-1 0,0 0-35,-2 0 1,0 0 0,1-1 0,0-1-1,0 0 1,0 0 0,2 0 0,0 0-21,5 0 1,-1 0-1,-4 0 1,0 0 33,-1 0 1,0 0 0,-3 0 0,-1 0 0,0 0 0,-1 0 0,3 0-1,-1 0 47,3 0 0,0 0-14,-5 1 1,0-2 32,-1-2 0,0 0 0,-6 2 0,0 0 0,0-2 0,-1 0 1,1 0-1,0 1 25,0 0 0,0-1 1,-4 0-1,0 0-24,-3 0 0,-1 1 0,-5 2 1,-1-1-1,33-4 0,-3 3 230,-2 2 1,-13 0-224,-6 0 0,-7 0 0,-8 0 0,-2 0 71,0 0 1,-10 2-241,4 3-79,-10-4 1,0 7-1,-8-5 1,-3 4-1309,-2 1 838,-1 1 0,-5 2 0,-2 2 434,-3 3 1,-15 7-1,-10-1 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1181 5544 25236,'-27'15'-323,"8"-1"1,-10-2 0,2 0 0,1-5 0,-3 1 1298,1 0 1,6-5-1,3 2 1,3-3-1,2-4-1513,-1-3 1,9-3-1,6-6 1,8 0-321,5 0 976,7 0 1,9-1 0,8 1 0,5 0 0,2 0 0,3 0 0,5-1-23,4 1 1,0 0 0,1 0 0,2-1-36,2 1 1,10 0-77,-30 7 0,-1 0 1,37-7-1,1-1 0,-4 1-84,-3 0 0,5 0 1,-14 0-1,-9-1 18,-5 1 1,-18 5 688,-7-1 0,-7 1 0,-6-6-491,-6 1 1,-13 0-374,-5 0 1,-10 4 0,2 2 0,-2 2 118,1 3 1,-1 1 0,-5 2-1,3 0-776,2 0 707,3 0 0,9 2 1,4 1-147,8 2 1,8 1 131,11-1 0,4-4 0,11 4 1,3-3 289,5-2 0,0 0 338,1 0 0,-7 0 0,-1 0 0,-3 0 1048,-4 0-1413,-9 0 0,-16 6 0,-14 4-33,-13 2 0,-4 4-333,-10 3 0,-5 5 0,-6 10 1,-1 7 328,-4 5 1,26-16-1,1 0 1,-2 0-1,1-1 1</inkml:trace>
  <inkml:trace contextRef="#ctx0" brushRef="#br0">1337 7137 25115,'-29'0'-599,"1"-2"1,1-3 0,3-4 0,6-2 0,2 0-2807,2 1 3469,-1 7 1,1-3-1,0 4 1,-2-1-1,-1-2 1,-2 2 0,1 2-1,3 1 1,2 1 1454,3 4-867,-2-4 1,9 6-706,-7-7 0,13 0 0,2 1 0,8 3 19,6 0 1,8 1-53,6-5 0,8 0 0,1 0 0,9 0 216,4 0 0,4 0 124,2 0 1,4-5 0,8-1 0,1-2 30,2-3 0,0 3-1630,-5-1 1305,-6-1 0,2 1 0,-7 1 0,-6 0 0,-11 2 1031,-13-1-453,-8-4 1,-20 10-749,-7-4 138,-13-3 1,-4 6 0,-6-2 0,-1 2-1,-1 2-10,-3 0 0,3 2 0,-3 1 1,5 2 24,4-2 1,-1 0-1,6 0 748,1 2 0,9 1-962,4-1 160,4-4 0,13 6 1,7-7-1,10 0 0,7 0 100,7 0 73,2 0 0,-4 0 1,-1 0-1,-5 0 1,-4 1 242,-4 4-529,-8-3 0,-5 5 0,-9-2 1,-5 5-1,-6 2-1535,-8 3 1645,-7 5 0,-14 2 1,-1 7-1</inkml:trace>
  <inkml:trace contextRef="#ctx0" brushRef="#br0">14503 9241 27598,'-59'0'-185,"-1"0"1,0 0 0,3 0 0,3 0 0,1 0 0,-3 0-440,0 0 719,5 0 1,2 0 0,6 0 0,-1-2-1,0-3 1,1-3 0,7-1 0,4 0-1,5-1 226,4 2-485,2-5 0,7 12 1,1-2-4,4 6 0,4 5 0,11 4 0,10 0-139,11-3 1,9-1 338,12 1 1,10-2 0,13-6-1,-31 1 1,1-1 121,3 2 1,0-1 0,8 1-1,1-1-80,3-2 0,1 0 0,5 0 0,1 0 0,2-1 0,1 0 0,7 0 0,3-1 35,-21 1 0,1-1 0,2 0 0,7-1 0,2-1 1,2 0-34,4 1 1,1 0 0,1 0 0,4-1 0,1 0 0,0-1 0,-19 2 0,0 0 0,0 0 0,1 0 0,1 0 0,1 0 0,0 0 0,1 1-6,0-1 1,0 0 0,1 1 0,0 0 0,1 1-1,1 0 1,1 1 0,-1-1 61,-1 0 1,0-1-1,1 1 1,0 0-119,1 1 0,0-1 0,1 1 0,-2 0 0,-3-1 0,-1 1 0,0 0 0,1 1 0,2-1 0,0 0 0,1 1 0,0-1 0,0 1 0,0-1 0,0 1 0,0 0 0,-1 1 0,1-1 0,-1 1 0,1 0-45,-2-1 1,1 1-1,-1 0 1,0 1 0,0 0-1,-1 0 1,0 1-1,0 0 1,-4 0 0,0 1-1,-1 0 1,1 0 0,0-1-1,0 1 1,0 0-1,-1 0 45,21 1 0,-1 1 0,-1 0 0,-2 0 0,0 0 0,-2 0-9,0 0 0,0 1 0,-2 0 0,-3 1 0,-1 0 0,-1 0 0,-4-1 0,-1-1 0,0 0 0,-1 1 1,-1 0-1,1 0 87,-2 0 0,0 0 0,0 0 0,-4-2 0,0-1 1,-1 1-26,22 4 0,-2-1 1,-7-1-1,-2-2 1,-8 0-1,-2-1 0,-4 0 1,0-2 180,-3 1 1,-2-1 0,-5-1 0,-1 0-63,25-2 0,-9 0 0,-16 0 0,-3 0-37,-5 0 1,-9 5-711,-5 0 0,-10 6 0,-4 0 559,-4 6 0,-7 5 0,-2 7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9043 7393 27532,'-5'-16'-7986,"0"-2"6240,2-1 0,2 8 1929,1 11 1,4 7 0,1 7-1,0 0-254,1 0 1,-4 2-1,3 1 1,-4 2 0,-1 0-1,0 0-124,0 0 1,-1 7-162,-4-3 366,-3-2 0,-2 6 0,3-4 1,-1 4-1,0 2 0,-2-1 1,2 1-984,4-1 0,5-4 726,9-1 473,5 1 0,22-2 1,7-3-1,13-3 0,16-3 1,-30-8-1,2-1 0,7-1 1,2-1 275,5-1 1,2-1 0,0-2-1,1-2-181,5-1 1,-1 1 0,-4 0-1,-1 0 1,-2-1 0,-1 0-1,-2 0 1,0-1 7,-1 0 1,-1-1-1,-6 1 1,-1 0 26,-2 1 1,0 0 0,-4 0 0,-1-1-1,29 0 1,-1 0 474,-2-1 0,-7 1-383,-2 1 1,-7 2 0,-9-6 0,-1-2 570,-2-2 1,-13-1-1040,-1 0 1,-4-7 0,-4-3 0,-3-3-608,-1-1 0,-5-2 13,-3-3 1,-2 4 0,-2 1-1,-2 7-1356,-2 6 0,-11 7 302,-8 3 828,-4 3 699,-8 15 0,-1 9 0,-7 14 0</inkml:trace>
  <inkml:trace contextRef="#ctx0" brushRef="#br0">3925 6312 27218,'0'-14'-9831,"0"4"5028,0 1 3646,0 6 1504,6-10 0,2 12 0,6-6 1,0 2-1,0-1 0,2 0 1,2 0-1,2 1 0,1 0 345,-1 0 0,4-4 0,-5 4 0,-2 0-242,-1-1 1,-3 3-1,-2-5 1,-3 0-220,-2 0 0,3-1-589,-4-6 1,0 0-1,-5-4 1,-2-5 420,-2-3 1,-3-6-31,-2 0 1,-4-7-1,4 2 1,-2-3-72,1-1 1,-3 5-1,6 4 1,-3 5-2423,1 4-726,5-3 118,-8 11 2646,10 2 0,-2 14 1,7 10-1,3 1-157,2-2 0,-5 4 1,3-4 354,1 4 0,-4 1 1,5 0 224,-2 1 0,-1 5 1,-5 2-1</inkml:trace>
  <inkml:trace contextRef="#ctx0" brushRef="#br0">3981 5843 27413,'-14'-28'-4739,"2"1"0,0 3 3115,3 5 0,4 5 0,-4 3 1571,-2 1 1,3 7 2174,-2-2-901,7 4-799,-3 1-274,6 0 0,6 5 0,4-1 1,4-1-1,5-1 0,6 0 0,7 1-46,6 1 0,9 1 2030,5-5-1807,10 0 1,10-1 0,-30-1 0,2 0-1,3 0 1,2-2 0,3 0 0,2 0 694,2-1 1,2-1-926,0 0 0,1 0 0,0-1 0,2-1 0,-1 1 0,1 0 0,2 1 0,-1-1 0,0 2 0,1-1 0,-1 2 0,1-1 0,-3 0 0,0 0 234,-1 1 1,-1 1-1,-4-1 1,-1 1-197,-1 3 0,0 0 0,1-2 0,0 0 1,-1-1-1,-1 1 0,-2 0 0,0 1-29,-3 0 0,-1 0 1,-2 1-1,0 0 67,37 0-113,-34 0 1,-2 0 0,26 0 0,4 0 0,-8 0 0,-7 0 0,-4 0 0,-6 0 192,-5 0 0,-4 0-158,-12 0 0,-4 0 1,-2-2-1,-1-1 403,-4-1 1,-1-6-883,-2 5 369,0-6 1,-4 8-1,-1-5 1,2 2-162,2 3 1,-4 1-97,1 2 1,-5 2 0,3 3-1,-1 6-938,1 6 0,-3 0 607,5 7 1,-7-5-1,1 5 1,-2 1-650,-2 2 0,-2 1 679,-2 1 0,-4-6 0,-6 1 1,-2 1-119,-3 2 0,3 2-1239,-3-1 1095,10-6 1,-2 5-1,6-2 391,2 7 1,-5-2 0,0 5 0</inkml:trace>
  <inkml:trace contextRef="#ctx0" brushRef="#br0">13721 7648 29816,'-7'-34'-1730,"6"-3"0,-4-5 0,3 1 0,2 4 0,2 9 1771,3 7 1,-2 12-1,6 4 1,2 5 92,2 5 1,-4 4 0,-1 9 0,-1 2-543,-4 2 1,3 2 0,-1 6-1,-2 2 7,-1 1 0,-2 5-141,0-5 496,0 0 1,0-4 0,0-1-1,0 0 1,0 1-2115,0-1 2170,0-6 0,1 5 0,4-5 1,4 0-1,4-3 20,1-3 1,8-2 0,8-1-1,12-3 344,8-6 0,18-2 2063,8-2-2273,-33 0 0,2 0 1,2 0-1,1 0 0,4 0 1,2 0-1,3 0 0,1 0 1,3 0-1,1 0 832,1 0 0,1 0-790,2 0 1,-1 0 0,-4 0 0,0 0 0,2 0 0,2 0 0,-1 0 0,1 0 0,0 0 0,0 0 820,-1 0 0,0 0-761,-2 0 0,0 0 0,-2-3 0,-1 0 0,0-2 0,0-2 0,1 0 0,-1-1 1,-1-2-1,1 1 624,-2 0 0,-1 0-840,0-2 0,-1 0 0,-5 3 0,0-1 0,-1-3 0,1 0 0,0 0 0,0 0 0,-1 1 0,1-1 0,-1 1 0,0 0 0,-1 0 0,-1 1-50,-2 1 0,0 1 0,-4 0 0,0 0 0,0 1 0,-1 0 0,31-7 0,-6-1 0,-17 3 0,-11 2 0,-9-2 0,-4 2 0,-4-1 0,-7 0 0,-3 1-320,-6-1 0,-2-6-1982,-2-2 1739,0-6 1,-6 14-1,-4-3 1,-3 2-1,-1 5-709,0 2 0,0 5 1263,0 5 0,-13 9 0,-3 8 0</inkml:trace>
  <inkml:trace contextRef="#ctx0" brushRef="#br0">25820 10321 27446,'-29'-20'-1453,"7"4"0,3-3 0,4 5-960,0 4 2357,7 4 0,4 6 0,10 0 0,8 0 408,8 0 1,8 0 0,8 0 0,10 0 89,5 0 0,17 0-336,6 0 1,-31 0 0,1 0 0,6 0 0,2 0 0,7 0 0,1 0-352,7 0 0,1 0 0,-17 0 1,2 0-1,0 0 246,5 0 1,0 0 0,0 0 0,0 0 0,-1 0 0,1 0 0,1 0-1,1 0 1,0 0 0,-1 0 0,0 1 0,0-1 173,0 2 1,0-1 0,0 1 0,3 0-1,0 0 1,-1 0 187,-1 1 1,-1 0-1,1 1-303,2 0 0,0 1 1,-1-1-1,-7-2 1,-1 0-1,0 1 1,3 2-1,1 1 1,-1-1-1,0 1 1,-1 0-1,1 0 1,-2 0-1,0 0 1,-1 1-46,-1-1 1,0-1-1,-1 1 1,25 2-1,-3 0 1,-6-1 0,-2 0-1,-2 0 1,-2 0-164,-2 1 0,-2-2 0,-2-1 1,-2-2 203,-2 0 1,-1-1-26,-6-1 0,-1 0 0,31-1 1,-9 0-1,-6 0 0,-6 0 0,-7 0 1,-12 0 73,-9 0 0,-6-5-800,-7 0-232,-6 0 1,-15 7 926,-12 3 0,0 3 0,-1 6 0</inkml:trace>
  <inkml:trace contextRef="#ctx0" brushRef="#br0">26076 12582 29436,'14'-23'-843,"0"4"1,2 4 0,1 0 0,2 1 0,-1 2 0,-2 1 130,-2 1 926,-6 7 0,3-5 1,-8 6-1,-5 1 1,-7 6-1,-7 4 1,-6 7-1,-5 1 69,-8 4 0,-11-4 0,-6 7 0,-5 0-169,-4-2 0,-10 3 87,31-15 1,-1-1-271,0 4 1,-2-1-1,-7-3 1,-2 0-1,-2 2 1,-1 0-1,-3-1 1,0-1-1,-1-2 1,0 0-1,0-2 1,-1-1-1,3 0 1,-1-1-4,2-2 1,2 1 0,4-1 0,3-1 499,-33 0 1,16 0-1,23 0 1,11 0 425,10 0-943,10 0 1,10 0-1,10-1 1,4-2-140,5-2 1,3-1 163,7 1 1,1 2 0,1-7-1,2 1-299,-1 1 1,-4-5 486,-4 4 1,-3 1-1,-7 0 1,0 0 478,0 0 1,-4 5-346,-1-2 1,-4 4 0,3 2-399,-2 4 0,-1 3-399,-5 6 0,0 7 1,-2 2-1,-2 4-1438,-6 2 0,2 1 783,-1 3 1,6-3 0,-2 3 0,3-3 727,2-2 0,7 1 1,0-1-1</inkml:trace>
  <inkml:trace contextRef="#ctx0" brushRef="#br0">24668 12709 24364,'5'-23'-602,"3"-1"0,3 0 0,6 2 0,4 2 1,6 1-1,4 0 1299,7 1 0,2-2 0,-1 1 0,-2 2 62,-3 1 0,3 3 0,-7 4 1,-7 6-423,-5 6 0,-7 5 0,-13 7 0,-3 4-879,-4 5 0,-5-2 238,-5 2 0,1 0 0,-4 4 0,2 0-652,2 1 1,4-1-448,5 1 873,-4-7 0,11 5 1,1-4-1,9 4 1,12 2 386,10-1 0,26 1 0,10-1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640 6355 18374,'-1'-14'-1172,"-3"-1"1,0 1 0,1 0 0,3 0 1138,4-1 0,-1 6 0,7-1 1,1 1-1,2 0 428,1-1 0,0 2 0,2-3 1,1 2 631,2-2-871,7 4 0,-4-4 0,6 5 0,1 0 0,1-1 0,3 2 0,6 1 160,7-1 0,-2 0 302,4 5-678,2 0 1,-6 0-1,5-1 1,-1-2-1,-2-2 1,-4 2-1,-4 1 428,-3 2 1,3-5-187,-5 1 1,-6-1-1,-8 5 1,-3 0-75,-2 0 0,-5 0-166,1 0-75,-7 0 1,3 1 0,-6 4-1067,0 5 0,-8 2 444,-6 2 1,-6 1 711,-9-1 1,-6 6 0,-1 3-1</inkml:trace>
  <inkml:trace contextRef="#ctx0" brushRef="#br0">939 6227 28100,'-14'0'-655,"4"0"1,1 0-41,-2 0 1012,4 0-103,1 0 1,8 0 0,2 0 1688,6 0 0,2 0 1,3 1-1904,-1 4 0,0-2 0,0 7 0,-1 1 0,-2 6 0,-2 4-560,2 1 0,1-3-64,-3 4 1,-1 6 0,-5 6-1,2 1-704,-2 3 0,3 3 643,-1 0 0,0 6 0,-5 1 1,0 1-748,0 4 0,-5 6-1030,0 1 1982,1-5 1,-1-1-1,-2-3 1,1 5-1,-2 3-694,0 2 1138,-1-7 0,-5 0 0,-1-3 0,1 5 0,-2 3 348,-3 2-176,4-1 1,-11-4 0,6 0 0,-4 0 0,-3 0 0,-1-2 0,1-3 759,0-4 1,7-9-546,1-1 1,3-8 0,3-1 0,4-9 1075,4-4-1310,3-8 1,4 3-1,3-6 1,6-2 1314,6-2 1,10-1-791,6 0 1,11 0-1,1 0 1,4 0 360,4 0 1,3 0-522,1 0 1,3-4-1,-2-1 1,-4 2 155,-4 1 1,-4 2-441,-8 0 1,0 0 0,-10 0 0,-6 0-181,-4 0-441,-4 0 1,-8 2-2750,-6 2 3107,-6-2 0,-21 11 1,-3-5-1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5446 9298 26137,'-6'-8'-2223,"4"0"1,-4 5 0,1-4 2549,0-1-124,0-1 1,5-1 0,0 1 0,0-2 0,0-2-1,2-1 1,1 0 1035,2 0 1,1 4 0,-1 2-379,4 2 0,-1 0 0,2 2 365,1 0 0,1-1-31,3 5-1283,-7 0 1,4 2-1,-2 2 1,1 6 219,-2 2-341,-2 3 1,-7 5-1,0 2 1,0 2 0,0 0-1,-2-1 1,-3 1-567,-4 0 1,-4-2 779,-1 2 0,0-4 0,-1-6 1,1 0-74,0 1 1,0-7 394,0-4 1,-1-4 0,3-6-1024,2-8 0,-1-7-206,6-7 1095,1-1 1,5 1-1,2 0 1,4-1-1,-1 2 1263,0 4-1120,5 2 0,-1 4 1,7 1-1,2 3 1,0 2 1443,2 3-1708,-5 2 0,6 12 0,-5 4 0,2 6 1,-3 6-1200,-5 6 1139,-5 10 1,-6-2 0,0 7-1,-1 1 1,-4 0 0,-5 1-1,-2-4 507,-2 0 1,-5-6-598,0-2 0,0-5 0,4-6 0,1-8-153,0-7 1,5-6-227,-1-1 1,5-12 0,-3-7 0,2-8-359,3-6 1,1-4 0,2-7-1,0 0 2,0 1 1,5-1 982,0 11 0,6 0 1,-2 4-1,6 1 213,4-1 0,-4 9 54,4 6 0,2 1 0,-1 8 0,1 2 791,-1 2 0,-1 7-1316,-4 3 286,-1 4 1,-6 6 0,-3 2 0,-4 1 0,-2 3 725,-4 2-924,-3 1 0,-6-1 0,-1-2 0,1-3 0,-2 1 0,-3-1 0,4-5 0,-6-1 0,5-7 0,-1 1 0,-2-2 0,2-5 0,1-6-683,2-7 1,4-4 105,1-5 0,5-3 1,0-7-1,2-1 38,2-3 1,5 5 847,0-1 1,6 3-1,0 7 1,5 1 565,3 2 0,1 4 1,-3 2-699,2 6 0,0 2 0,-4 4 0,-1 1 0,-2 3-177,-2 2 0,1 6-1715,-6 5 735,-1 0 1,1-5 0,0 2 0,-2 1 1160,-1 2 1,-9 7 0,-1-4 0</inkml:trace>
  <inkml:trace contextRef="#ctx0" brushRef="#br0">6725 6895 8054,'5'-10'-413,"0"1"594,0 6 1,-1-10 99,1 4 0,0 1-139,-5-2 151,0 7 0,5-5 0,-1 4 290,0-6 1,-3 2-61,-1-1-318,0 6 1,-1-4-241,-4 7-218,3 0 175,-10 0 0,8 0 1,-4 2-1,1 1 70,-1 2 0,3 6 0,-5-3 0,-1 1 14,-1 1 0,2-1-29,1 5 1,-1 5 0,-4 0 0,-2-1-284,-3-3 1,4 6-21,-4 3 0,-2-2 0,2 1 0,2 1-209,1-2 1,-3 5 337,0-3 1,0-4 0,5-1 0,1-3-176,4-2 0,-2-4-152,6-1 524,0-6 0,5 4 0,0-7 0</inkml:trace>
  <inkml:trace contextRef="#ctx0" brushRef="#br0">6441 6994 8394,'0'-9'-632,"0"0"574,0-3 0,-2 1 1,-1 0 1305,-1 2-743,-1 6 0,3-5 172,-2 3-334,2 3-327,-11-4 1,10 11 0,-6 1 0,-1 2-1,1 3 1,-1 2-64,-1 1 1,-1-4 194,-3-1-171,1 0 1,1 6 0,2-1 0,0 0 0,-3 0-91,-3 1 1,3-1-1,4 0-124,-1 0 0,-3 0 0,-4 2 0,-1 0 0,4 0-153,4-4 0,-2 0 313,3 2 1,-2 0 0,-2 0-1,-1-1-68,1-4 1,5 2-48,-1-6 1,5 6-184,-4-1-411,6-4 786,-3 0 0,6-6 0,-7 0 0,-1 0 0</inkml:trace>
  <inkml:trace contextRef="#ctx0" brushRef="#br0">6043 7165 7815,'0'-9'-588,"0"-1"1006,0 1 1,0-1 88,0 1 0,0 4-210,0-5-15,0 7 0,-2-3-41,-2 6 1,0 0 0,-5 2-236,-2 2 0,3-1-23,-1 7 1,4-1-1,-5 6 1,-1-1-83,-1 0 0,-3 2-15,1 3 1,5-3-1,-1 4 1,-1-1-12,-1 0 0,-3 2 63,1-2 0,0-4 0,1 6 0,2-2-268,2 0 1,1 0 141,-2-5 1,-2 0-1,2 0 1,-1 1-392,2-1 1,-2-5 343,6 1 1,-6-1 0,1 4 234,-2-4 0,-2 4 0,-1-5 0,1 6 0</inkml:trace>
  <inkml:trace contextRef="#ctx0" brushRef="#br0">5659 7478 8394,'0'-14'-2621,"0"-1"2621,0 1 1735,0 0 386,0 6-1804,0-5 1,-1 12 0,-3-2-163,0 6 0,-6 0 1,4 6-170,-2 3 0,0 5 1,-3 3-21,1 3 0,1-4 1,-4 3-1,2 0-71,2 0 1,-1 2 0,-4 2 95,0-2-74,6 3 1,-5-6-1,4 4 1,-2-2-1,0 1-62,1-2 1,2 4 0,-3-6-99,2 2 1,1-4 0,-2 1-436,6-4 306,-4 0 0,6-6 0,-4 1-279,0 1 0,2-5 651,-5-1 0,6-10 0,-3-3 0,6-6 0,1 1 0,4 4 0,-4-4 0,4 4 0,-2-3 0,0 1 224,2 2 1,0-1 0,-3-2-1,1 1 1062,1 1-535,1 7-303,-5-10 1,2 10 69,2-6-356,-2 6 1,4-2 0,-7 8-57,-4 2 1,3 6-1,-4-2-132,0 4 0,3 3 0,-7 1 84,-1 2 0,3 2 0,-1-4-66,-2 2 1,3 6 0,-2-1-5,-1 3 1,0-3 0,0-1-11,2 3 0,-1-4 1,-2 0-23,2-2 1,-1 4-1,5-5-170,-2-2 0,5 1 0,-4-1-66,1 2 0,4 0-265,-2-5 120,2-6 0,2 0-53,0-3 0,0-5 293,0 0 1,0-2-11,0-7 192,0 5 0,0-8 0,0 2 210,0-2 1,0 2 176,0 1 1,0 4 663,0-4-504,0 5 0,0-3-176,0 2 59,0 3-229,0-4 1,0 12-479,0 4 291,-6 2 0,4 4 0,-3 1 1,4 2-1,-1 0 0,-1 0-38,-2 0 1,1 7 0,4-3 2,0 4 1,0-3-1,0 0 39,0 1 1,1 2 0,2 1-18,2 1 0,6-1 1,-3 0-1,2 1-44,-1-1 0,1-4-49,4 0 1,-5-5-1,1 3 1,1 0 37,1 0 1,-2-5 11,-1 2 1,-4-3-4,5-2-51,-7-6 1,3 0 0,-4-5-280,2 2 1,-2 1-255,3-1 507,-4-3 0,-1 10 123,0-2 0,0-2 99,0 1 1,2-1 146,3 1 0,-2 3 0,5-6 662,-2 2-725,-1-5 0,-4 8 1,2-5-131,2 2 0,0-3 0,-5 4-218,0 2 1,0-3-294,0 2 1,0-5 459,0 4 0,0 1 0,0 4 0</inkml:trace>
  <inkml:trace contextRef="#ctx0" brushRef="#br0">6185 9212 8444,'-6'-8'-199,"4"0"-390,-2 4 705,-4 2 1,6-6 0,-4 5 0,1-3 0,-1-1 0,-1 0 691,1-1 0,0 4-374,1 0 1,3 1 256,-2-2-390,2 3 65,2-4-431,6 12 0,-4-3 0,4 7 0,-1 1-252,0 2 0,0-4 168,-5 1 0,0-1 0,0 5 0,0 0-400,0 1 502,0-1 0,-2-1 0,-1-2 96,-2-2 1,-1-6 233,1 2 1,2-3-1,-5-4 200,2-3 1,1-3-328,5-6 0,0 0 1,0 0-1,0-1 119,0 1 1,5 0-152,-1 0 0,7 0 0,0 1 12,7 3 0,-6-1 0,6 7-16,-1 1 1,1 7-70,-4 6 1,-6 2-1,-4 3 1,-2 0-30,-2 4 0,0-1-51,0 5 1,-6-4-1,-4 3 1,-2-1-89,-3-4 1,1-2 135,0-6 0,0 2 0,0-6 1,-1-2 66,1-1 1,5-4-33,-1-3 0,5-3 1,-3-6-1,2-2 23,3-3 0,1-1-60,2-4 0,7-3 0,1 5 0,1 0 84,1 3 1,-1 5-73,5 4 0,-4-1 1,-1 7-451,2 1 0,0 3-232,-1 4 1,-4 4 0,-6 8 0,0 3 652,0 5 0,0 2 0,0 3 0</inkml:trace>
  <inkml:trace contextRef="#ctx0" brushRef="#br0">17531 9369 8444,'-10'1'-1150,"1"4"1642,6-3 95,-4 4-350,1-6 0,5-2 51,-4-2-136,3 2-134,2-11 95,0 5 1,5-1 101,0-1-140,-1 7 1,1-5 0,2 5 77,0-2 1,-3-1-93,0 1 1,4 4 0,0-5-1,2 1-43,-1 0 0,-4-4 0,4 4 0,1-6 0,4 3-82,0 0 0,0-3 28,1 6 1,-6-4-1,1 2-69,1 0 1,-3 3 15,1 0 1,-4-3-47,4 3 1,-4-1-355,4 5 0,-4 0-164,5 0 0,-6 0-266,6 0 919,-7 0 0,10 0 0,-5 0 0</inkml:trace>
  <inkml:trace contextRef="#ctx0" brushRef="#br0">17815 9127 8444,'10'-8'-784,"-1"2"228,2-1 1,2 1 0,1-5 496,0 2 1,-4 5 0,-1-2 50,2 0 1,-3 4 64,2-3 0,-6 4 611,6 1-135,-7 0-380,3-6 0,1 4 33,2-3 51,4-3-335,1 7 0,0-7 0,1 5 0,-1-2 1,0 2-1,0 0 0,0-1-444,1 0 0,-6-1 542,1 5 0,-1 0 0,5 0 0,-6 0 58,-2 0 0,-1 2 0,2 1 829,0 1-582,-3 1 0,8-5-316,-2 0 0,2 0-42,3 0 1,-1-1 0,0-3-78,0 0 0,0-1-324,1 5 0,-6 0 454,1 0 0,-1 0 0,5 0 0</inkml:trace>
  <inkml:trace contextRef="#ctx0" brushRef="#br0">6214 9340 8362,'7'-14'-468,"1"1"1,-4 2 58,0 2 0,3 6 0,-4-4 65,2 1 440,6 4 167,-10-4 1,5 8-184,-6 2-80,0-2 0,0 4 0,0-6 0</inkml:trace>
  <inkml:trace contextRef="#ctx0" brushRef="#br0">6342 9312 8352,'0'-10'40,"0"1"316,0-2-1473,0-2 644,0 5 0,1 3 0,2 10 473,2 5 0,0-2-10,-5 1 141,0-6 216,0 10 0,-2-12 0,-1 6 1109,-2-1-630,-6-4-826,10 4 0,-6 0 0,7 2 0</inkml:trace>
  <inkml:trace contextRef="#ctx0" brushRef="#br0">18384 8729 8383,'6'-29'-170,"-3"3"1,7 0-1,-1 4 1,1 2-1,-1 2 1,1 3-1,-1 0 696,1 1 1,-5 1 0,2 2 1203,0 2-1560,-2 6-103,-5 3 1,0 8 0,0 7-1,0 3 1,-2 2 0,-1 2 0,-5 4-38,-5 1 0,5-1 0,-9 0 0,0-3-392,1 3 1,-2 1-35,-1 1 1,4-1 0,-6-2 0,2-3-104,0-1 1,0-2 104,5-5 387,0 0 1,0-6-1,-1-3 1,1-4-8,0-1 0,1-1 1,4-4-1,4-4 468,3-4 0,2-1 1309,0-1-1256,0 8 0,2 0-409,3 7 1,3 8-1,6 5 33,0 4 1,2 4-163,3-2 1,-3-4 0,3 6 30,-4 0 0,0 1 0,-1 6 0</inkml:trace>
  <inkml:trace contextRef="#ctx0" brushRef="#br0">6470 9895 8216,'-10'-5'-306,"1"-1"1,-1-2-1,2-3 567,3-2 0,4 4 0,2 1 1,3 0-1,2 1-187,2 1 1,-3 0 0,4 3 342,2-2 1,-5-6-52,-1 1 1,-3 2 376,-2-1-510,0-1 1,-2-2-1,-3 2 15,-4 6 0,1-3-118,-1 3 0,4-1-59,-5 5-150,7 0 1,-8 1-1,6 4-1,2 5 0,0 4 96,-2 5 1,4-2-1,-6 7 1,3 0 60,-1-2 1,-5 9-47,6-2 1,-7 2 0,3-1 0,-2 3 45,1 5 1,-1-1-46,-4 1 0,-2-2 0,-1 3 1,-4-2-10,-1-2 0,3-4-18,-4-7 1,-1 3 0,-4-4 0,-1 3-60,1-3 0,-6-2 14,1-7 0,-6 0 1,1 1-1,-2-3-42,2-2 1,-3 1-19,3-7 1,4 1 0,-1-5-1,2 0 22,0 0 1,4-6 55,5-4 1,7-2 0,-3-2 0,2-1 4,4 1 0,-3-2-6,7-3 1,2 2-1,0-5 1,2 1 12,3 4 1,1-4 0,2 2 0,0 0 0,0 4 1,0-3-48,0-1 0,0 0-34,0 5 0,2 0 0,3 0-75,4 0 1,2-1-96,-1 1 1,2 0-1,-4 0-51,0-1 1,3 6-178,-6-1 0,1 6-413,-1-6 153,3 7 498,0-3-31,-2 6 382,-6 0 228,0 0 1,0-7 164,0-2 1,0 1-165,0-1 0,0-1 1,0-4 237,0 0 1,0 4-213,0 1 1,0 4 31,0-4-431,0 5 1,-6-2-1,-4 6-79,-2 0 1,2 6 13,1 4 1,1 2 0,-3 3 0,3-1-272,1 0 1,1-1 164,1-4 0,4 4 118,-4-4 200,3 4 1,2-7-1,0-6 147,0-8 0,7-4-53,2-2 1,-1-1 0,2 1 0,1 0 346,1 0 0,-2 1-341,-1 4 1,-4-2 0,5 4-324,1-1 1,1 5-296,2-2 1,-2 10 0,0 5 413,4 2 0,8 9 0,-2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2944 5985 23358,'-8'-6'-1075,"0"4"0,3-4 1,-5 0-1,-2-2 1,-1-2 897,4 1 1,-4 4 0,4-3 0,-4 0 220,-1 0 0,1 4 0,2-4-35,2 1-31,-1-4 0,1 5 167,-1-4-279,7 4 0,-2 1-180,10 1 1,-2-1 0,7 5 795,1 0 0,1 5-301,3-1 0,0 1 0,3-3 0,2 1 137,2 2 0,2-1-62,5-4 1,5 0-1,4 2 1,5 1 11,4 2 0,4 1 0,7-3 0,4 4 121,4 1 0,2-4-163,-2 6 1,9-5-1,-4 2 1,1 0 238,1-4 0,-2 3-495,0-1 1,2 0 0,3-5-1,1 0 183,-3 0 1,2 0-98,-9 0 0,4-2 1,5-1-1,-36 1 0,0-1-10,2 1 1,0 1 0,37-1-48,-3 2 1,1 5-1,2 2 1,-39-4-1,1 0-12,0 0 0,0 0 0,2 2 1,1 0 25,-4-3 0,0 0 0,2 3 1,0 0-1,2-2 0,0-1 1,1-1-1,0 1 52,0-2 0,1 1 0,3 1 1,-1 1-37,-5-1 1,0 1-1,1-1 1,0 1-1,0-3 1,-1 0-1,1 0 1,-1 0 33,0 0 1,-1 0 0,2 0 0,-1 0-6,33 0 0,-35 0 1,0 0-1,0 0 1,0 0-1,2 0 1,0 0-5,-1 0 1,1 0-1,2 0 1,0 0-32,-2 0 0,-1 0 1,1 0-1,0 0 1,2-1-1,1 2 1,-1-1-1,0 1 33,0 1 1,0 1 0,0-2 0,0-1-10,-2 3 0,0-1 0,37 0 0,1-1 0,-41 1 0,0 0 60,39 2 1,-1 1 64,-7-5 0,0 0 0,2 0 0,-1 0 287,-1 0 0,2 0-271,-11 0 0,1 0 1,-3 0-1,0 0 156,-5 0 1,0 0-169,-7 0 1,-5 0 0,-7 0-1,-1 0 188,-4 0 0,-9-2-223,-7-2 0,-1 2 0,-6-4-1015,0-1 29,-2 6 1,-6-4 0,-2 10-1160,-2 4 1,0 4 943,-5 1 0,4 7 1,-4 2 739,-2 4 1,-8 8-1,-3 1 1</inkml:trace>
  <inkml:trace contextRef="#ctx0" brushRef="#br0">12285 5999 17278,'-21'0'-258,"-3"0"0,-1-1 0,0-2 0,3-2 1,1 2-53,4 1 0,1 1 1,3-4-1,4-5 147,4-2 1,4 2 0,1 1 0,0-2-193,0-2 401,0 5 0,6-5 1,3 6-1,4-3 0,1 2 1,0 2 325,1 3 1,4 0-278,0-2 1,7 3-1,1-2 1,8 2-202,6 2 0,0-2 107,11-2 1,7 0-1,7-3 1,7-1 42,-33 3 1,0 2 0,4 0-1,1 1 101,6-2 1,2-1 0,3 0 0,2 0-1,2-1 1,1-1 0,1 2 0,0-1-239,-1 1 0,1 1 0,-1 2 1,-1-1 146,2-2 1,0 1 0,0 2 0,-1 1 0,-4-2 0,-2 1 0,-2 0 0,-2 1-71,-1-2 1,-2 1 0,-3 1-1,0 0-19,3-1 0,-1 0 1,-1 0-1,0 2 0,-1 0 1,0 0-1,35 0 24,-5 0 0,-9 0 36,0 0 1,-6 5 0,2-1 0,-5 0-20,-5-3 1,3-2 39,-3-4 1,2 3 0,-2-4 0,-4 0 142,-4-4 1,3 2-114,1-1 1,-1 1 0,-4-3 0,-2 3 93,-3 2 0,1-4-174,-6 5 0,-1 1 1,-8 4 1296,-5 0-1604,-4 0 1,-7 1-286,-3 4 0,-14 3-494,-6 6 957,-2 7 1,-4 1 0,-1 6 0</inkml:trace>
  <inkml:trace contextRef="#ctx0" brushRef="#br0">24512 5999 13053,'-10'0'-754,"2"-1"0,1-2 0,-1-2 651,-3 2 1,3 1-1,-2 2 1,-2 0 0,-4 2-1,-5 1 73,-1 2 0,-2 1 0,-6-3 0,-3 2 137,-5-2 0,-3 3 1,-1-1-1,1-2 57,3-1 1,-3-2-213,3 0 59,3 0 0,0 0 0,7 0 1,-1 0-1,1 0 20,-1 0 0,6 0 1,1-2-1,-1-1 75,1-2 1,-1-1-48,-6 1 0,2 4 0,2-4 0,3 3 230,1 2 1,2-4-259,5-1 0,0 0 0,0 5-46,0 0 261,-1 0-163,1 6 1,6-2-152,4 5 0,4-6 0,6 4 0,8-3 305,8 1 1,8 0-92,8-5 0,8 0 1,16 0-1,5 0-55,8 0 0,-33 0 0,3 0-45,4 0 0,1 0 0,2 0 0,2 0 0,4-1 0,1 0 0,2 0 0,1-1-360,4 0 1,1-1-1,3 1 1,0 0 324,4 1 0,-1 2 0,-1-2 0,0 0 0,1 0 0,-1-1 0,-1-1 0,-1 1 1,-1 0 1,-1 1 0,2 0 0,-1 0 31,5 1 0,-1 0 0,-1 0 0,-1 0 0,1 1 0,-1 0 0,-2 0 0,0 1-42,-2 0 0,0 1 0,2 2 1,1-1-31,-1-1 1,-1-1 0,-3 1 0,-2 0-1,-1-1 1,0 0 0,-4 0 0,1 2-212,-2 0 1,-1 0 0,1-3-1,0 1 232,0 0 0,0 1 0,-8-2 0,-2 1 0,-2-1 0,-1 1 0,-4 0 0,0 1-108,34 0 1,-7-2 264,-6-1 0,-10 0 1,-8 0-1,-9 0 99,-4 0 1,-3 0-142,-3 0 0,-4 0 0,-5 0 1280,-1 0-1324,-6 0 488,-2 0 0,-7 0-866,-4 0 1,2 0 0,-7 0-1,-3 0-525,-4 0 0,-7 7 126,-9 2 713,-3 4 1,-19 7 0,-4 2-1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3896 2758 8862,'-35'-21'-47,"1"10"1,-3-1-1,7 2 1,7 4 0,2-2-1,4 2 29,1-1 0,3-4 461,4 2-344,2 3 1,9-1 0,3 7-1,6 2 1,6 3 0,7 4-2,3 4 0,4 1 1,6 0-1,7 0-152,5 1 1,5-1 189,7 0-109,10-6 0,7 5 0,-34-9 0,2-1 0,4 2 0,2-2 0,7 0 0,1-1 0,7-1 0,3 0 0,9-2 0,2 0 135,-22 0 1,1-1 0,1 0 0,4 1 0,1 1 0,0-2-259,5-1 1,0 0-1,1 0 1,-1 1 0,1 1-1,0-1 1,-4-1 0,0 1-1,-1-1 1,0 1-1,0 0 1,0 0 110,-2 0 1,1 1 0,-1 1 0,-1-1 0,1 1 0,-1 1-42,-4 0 1,0 0-1,0 1 1,-4 0 0,0 0-1,-1 1 1,18 2 0,-2 1-1,-3-2 1,-2 0-40,-4-1 1,-1 0 0,-3 2 0,-2-1 45,-3-1 0,-2-1 0,-5 1 0,-2-1 0,28-2 0,-12 0 68,-11 0 0,-5 0 33,-16 0 0,-7 0 216,-12 0-679,-6 0 1,2 0-1,-10 0-1887,-4 0 2694,-4 12 0,-14 4 1,-3 13-1</inkml:trace>
  <inkml:trace contextRef="#ctx0" brushRef="#br0">17673 8373 27959,'0'-14'-1838,"0"-2"0,0-1 1,0-2-1,0 2 122,0 1 1183,0 2 1152,6 6 0,-2 2 0,3 7 0,0 4 0,-4 6 1,-1 5-507,-2 3 0,1 6 0,2-1 0,2 2-215,-2 3 1,-1-1 94,-2 1 0,4 6 0,1 1 1,0 2-863,1 0 1,-3-5 799,7 5 1,-5 0 0,3 4-1,-2 1-299,-3 0 364,-1-1-434,-2 1 0,4-2 0,1-3 0,-2-7 302,-1-5 1,-2-1-219,0-6 0,1 5 0,3-5 0,2-2-926,2-1 0,0 0-126,1 3 1,2-2 1386,-6 7 0,0-1 0,-5 6 0</inkml:trace>
  <inkml:trace contextRef="#ctx0" brushRef="#br0">17574 9369 17004,'0'-24'-1498,"0"2"1,1 1 1699,4 4 0,-2 3 0,7 4 1,1 4 854,1 0 0,2 4-557,1-3 0,-1 4 0,2 1 0,3 0 244,4 0 0,4 0-57,2 0-544,5 0 1,4 0 0,10 0-1,5 0 1,7 0 0,7 0-1,4 0 160,5 0 1,-34-1 0,1 0-207,4-1 0,1-1 0,3 1 0,2-2 0,1-1 1,1-1-1,0 2 0,1 0-274,-2 1 1,1 0 0,3-2 0,1 0 191,-3 3 0,1 0 2,5-1 0,-1 1 0,-1-1 0,1 1 0,1 0 0,0-1 0,0 2 0,0-1 0,0 1 0,0 1 11,1-1 0,1 2 0,1-1 0,1 0 0,-1 0 0,-1 0 0,0 0 0,-1 0 0,0 0 1,0 0-1,3 0 1,1 0-19,1 0 0,1 0 1,1 0-1,-1 0 1,0 0-1,0 0 0,-3 0 1,0 0-17,-1 0 0,0 0 0,0 0 0,0 0 14,1 0 1,0 0-1,-3 0 1,-1 0-1,1-1 1,0 0-1,-1 0 1,-2-1 35,-1 0 1,-1-1 0,2 0-1,0 0 16,0 0 1,-1 1-12,-3 1 1,0 0 0,-4-2 0,0 0 0,-4 2 0,-1 1 0,-2-2 0,0 0 0,-1 0 0,0 0 178,2 0 0,-2 1-179,-3-4 1,-1 2 0,1 2 0,0 0 0,25-5 0,-4 1 0,-4-1-632,-1-2 587,-12 5 0,0-10 0,-12 3 0,-2-2 0,-5-2 0,-2-2 0,0-2-245,-2 0 0,0-3 53,-3 2 0,-3-3 0,3-8 0,-2-2-257,2-1 1,-3-2 250,3 2 1,-3 2 0,-2-7 0,0 0 331,0 1 1,-4 3-341,-1 5 1,-6 1-1,2-1 1,-3 3-63,-2 2-808,0-3 770,-7 11 0,4 2 1,-5 11-1,2 6 1,3 8-1808,1 6 0,2 6 341,0 5 1674,0 0 0,0 7 0,0 2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10308 17259 6949,'0'-10'9,"2"2"0,1 0 626,2 1 1,0 2 0,-5-5 182,0-1 0,0-1-171,0-3 0,0 1 1,0 0-106,0 0 0,0 4-289,0 1 0,-2 1 1,-1-3 241,-2 1-454,0 7 1,5-5 302,0 4 258,0 2 41,0-4-202,0 6-7,0 0-427,0 6 0,0-3 0,0 7 118,0 1 1,2-3-195,3 1 112,-4 1 1,6 4-1,-6 2 1,2 1 0,2 2-1,-2 0 1,-1 0 107,-2 0 1,4 4-138,1-4 1,0 7 0,-3-4-1,1 2 37,1-1 0,1-1-9,-5 2-8,0-3 0,5-2 0,0 1 0,-2 1 0,0-1 0,0-3 78,2-1 1,0-2-53,-5 1 1,0-6-45,0 1 0,0-6-244,0 6 0,0-5-437,0 4-403,0-6 119,0 4 84,0-1-480,0-5-1455,-7 6-86,6-7 2886,-12 0 0,5 0 0,-6 0 0</inkml:trace>
  <inkml:trace contextRef="#ctx0" brushRef="#br0">10379 17145 8535,'0'-9'-39,"-1"-1"1,-2-1-305,-2-2 802,-6 5 0,8-4 0,-7 2 0,-1-1 386,-1 2 1,4 1 0,1 5-56,1-2-405,4 0 0,-5 7-123,2 3 1,3-2-202,-3 6 0,4-4 0,-1 4 0,-1 2-306,-2 2 0,-1 6-16,1 0 107,4 0 1,-10-3-1,4 1 1,1 2-1,0-1 1,1-3 0,0 0-459,1-1 0,-1-5 296,5 1 274,-7-7 0,6 6 631,-4-9-451,4 3 0,1-15 0,1 2 0,2-2 0,2-4 0,0-1 0,0-2 602,-1 1 0,6 2-299,-6 2 0,6 0 0,-4 0 307,2 0 1,0-1 316,2 1-591,2 6 0,-9-3 1,7 6-1,1 2 299,2 2 1,-1 7-622,-2 3 0,-2 3 0,-5 0 0,1 1-247,0 3 0,-1 1 161,1-3-925,-2 0 1,4 1-1,-6-1 1,0 0-1,0 0 1,0 1-1,2-1 859,3 0 0,-4 6 0,6 3 0</inkml:trace>
  <inkml:trace contextRef="#ctx0" brushRef="#br0">10109 11657 13375,'0'-14'-508,"2"0"0,1-2 0,3-1 0,2-2 0,2 2 396,-2 1 288,4 2 1,-9-1 0,7 1 0,-1 0 0,1 0 0,-2-1 0,-2 1 0,-3 0 0,0 0 290,2 0 1,-3-1 0,2 1 0,-2 0-229,-2 0 1,0 4-145,0 1 0,-2-1 1,-2-2-51,-6 2 1,-2-2-105,-3 2 0,1 4 0,0 1 0,-2 2 201,-3-2 1,2 4-29,-7-4 0,7 3 0,-4 2 0,2 0 184,0 0 0,-4 2-116,4 3 0,-5 2 1,3 9-1,1 3-3,-1 5 0,-2-2-105,4 2 1,0-1-1,4 6 1,1-1 119,0 1 1,5 4-192,-1 0 1,7 2 0,-2-4-1,4 3-140,1-3 1,1 4 16,4-2 1,3 2-1,8-4 1,1 3-338,2-3 1,5-1 125,-5-1 0,6-7 0,-1-2 0,2-2 53,3-4 0,1 2 266,3-12 0,-3 1 0,5-5 0,-2-3 163,0-7 0,5-1-59,-5-12 0,0 4 0,-4-7 0,-2-2 49,-4-4 1,-2-5-140,-7 3 1,-1 1-1,-4 3 1,-4-1-137,-3-3 1,-9-3-115,-2 3 1,-10-4-1,-5 5 1,-4 3-248,-5 5 1,1 6 480,-6 10 0,0-4 0,-5 5 1</inkml:trace>
  <inkml:trace contextRef="#ctx0" brushRef="#br0">10493 17003 19095,'-28'0'-59,"-1"5"1,1-1-1,1 1 1,3 0 0,5 0 317,4-2 0,8-2-829,7-1 1,7 7 0,7 0 0</inkml:trace>
  <inkml:trace contextRef="#ctx0" brushRef="#br0">9597 17699 8576,'-12'-11'-6,"1"-3"0,1-2 1,-1 2-1,0 3 1,0 3-1,3 0 1,0 2-1,2-2 261,0 0 0,-5 3 1,1-2 9,-3 0 1,4 2 0,1 4-156,2-4-122,1 4 0,-1-6 0,-4 7 0,-2 0 0,-3 0 0,0 0-55,-4 0 1,-4 0-1,-7 2 1,-4 1 15,-9 2 1,-1-1 55,-8-4 1,-5 0 0,-6 0 0,-4 0 282,-5 0 1,1-4-169,-5-1 1,8-4-1,1 2 1,0 1 86,-3 0 0,10 1-205,3 5 1,10 0 0,-1 0 0,4 0 75,1 0 0,2 0-118,3 0 0,4 0 0,7 0 1,2 1-188,1 4 0,5-3 162,-5 2 1,7-2-1,-2-2 10,3 0 1,7 0-138,-1 0 1,7-2 0,0-2-194,6-6 0,6 4 84,10 1 0,-1-1 1,5 1-1,3 2-450,1 1 0,3 2 626,3 0 1,-3 0-1,3 0 1,-3 0 15,-2 0 1,1 0 359,-1 0 0,-6 2 0,-3 1 0,-1 2 159,1-2 0,-8 0-7,3 2 0,-11-3 0,-4 4 0,-12-1 754,-9-1 0,-13 1-861,-8-5 0,-4 2 0,-7 1 0,2 2-112,-2-2 0,5 3-924,2-1 0,8 6 1,4 0 739,5 6 0,-2 5 0,10 7 0</inkml:trace>
  <inkml:trace contextRef="#ctx0" brushRef="#br0">4522 17245 9347,'-10'-15'-506,"2"1"1,0 1 0,2 2-1,0 2 1,1-2 514,-1-2 0,3-1 0,-5 0 1,1 0-1,4-1 220,2 1 1,1 0-1,0 0 1,-2-1-1,-1 1 1,-2 0 253,2 0 1,0-2-1,0-1 1,-2-2 181,2 1 1,0 3 363,-2 0-520,3 1 1,-4 5-1,6-1-355,0-1 0,0 8 0,0 6 0,0 10-125,0 3 1,0 7 0,0 4 0,0 5-57,0-1 1,0 6 0,0-1 0,2 2-62,2 0 1,-2-5 0,3 3-1,-4 1 61,-1-1 1,0-5-1,0 3 1,0-6 58,0-4 1,0 3 9,0-4 1,0-2-1,0-2 1,0-3 70,0-2 0,0 0-16,0 0 1,0-4-7,0-1-205,0 1 177,0-2 1,2 4-1,2-4 28,6 0 1,3 0-1,1-5 1,0 3 27,0 2 0,2-3-73,3 5 1,-2-7 0,7 3 0,1-1 25,2-1 0,2 6-85,-1-5 1,5 4 0,2-4 0,1 0-12,4 1 1,2-4 33,6 2 1,-2-2-1,6-2 1,2 0-29,1 0 1,3 0-25,4 0 1,1 0-1,3 0 1,-2 1-27,-1 4 1,-3-3-8,6 3 0,-1-4 1,3 1-1,-2 1-26,2 2 1,2 4-1412,1-4 1491,0 0 1,5-1 0,1 1 0,2-2 0,-37-2 0,0 0 23,2-1 1,0 0-1,-1 0 1,0 0-1,0 0 1,0 0-1,-1 0 1,-1 0-3,0 0 0,0 0 0,2 0 1,1 0 72,-2 0 1,1 0-67,1 0 0,0 0 0,34-2 0,-37 1 0,0-1 0,-1 0 0,1-1 1,-1 1-1,0 1 0,39 0 0,-2 1-106,1 0 0,1 4 86,-37-2 1,1 1 0,2 2 0,0-1 0,0 0 0,0-1 0,0 0 0,0 2-13,1 0 0,0 1 0,-2-3 0,0 0 21,3 0 1,1-1 0,2-1 0,0-1-1,1 0 1,0 0 0,-1 0 0,0 0 1,-2 0 1,0 0 0,0 0 0,1 0 31,3 0 0,0 0 0,-2 0 0,1-1 0,1 0 0,0-1 0,-2-1 0,0-1 82,-3 0 0,1 0 0,1 3 1,0-1-74,-2 0 0,0 0 1,2-2-1,-1 1 0,-1 1 1,0-1-1,-1 1 0,-1 0 21,-2-2 1,0 1 0,38 2-70,-41-2 0,1 1 0,36 1 1,-1 1-1,-10-2 4,-6-3 0,-9 4-58,-4-4 0,-4-3 0,-5-1 0,-7-4-11,-5-1 1,-6-7 116,-6-3 1,-1-4 0,-4-5 0,-4-5 17,-3-3 1,-2 3 308,0 0 0,0 2 1,0-1-1,0 9-299,0 7 0,4 1 161,1 1 1,0 0-325,-5 5 0,-6 6-6,-4 3 0,-2 4 0,-3 2 0,0 4-680,-4 4 1,3 2 21,-3-1 0,5 2 0,3-2 1,3 3-1917,1 1 2677,3 0 1,-3 7 0,-1 1-1</inkml:trace>
  <inkml:trace contextRef="#ctx0" brushRef="#br0">9953 16790 16654,'8'-7'-984,"-2"-2"0,-1-4 997,0-1 0,-1 4 0,-2 3 0,1-1 0,2 0 521,-2-3 1,0 3 0,0-2-57,2-1 0,4 3 863,-4-1-675,6-1-545,-3-4 0,0 8 17,-3 6 0,-4 6-185,-1 8 1,0 1 0,-1-1 0,-2 2 92,-2 3 0,-1-2-24,1 7 0,3-2 0,-2 3 1,0-1 81,0 1 1,2 0-136,-3-1 1,2 3-1,0-3 1,-2 1 273,2-1 0,2 1-178,1-6 1,0 0-1,0-5 1,0 0-62,0 0 1,0-4 345,0-1 1,0-4 64,0 5-651,0-7 246,0 3-1554,0-6 0,-2 0 0,-1 2-2232,-2 2 3850,0-2 0,-1 17 0,-2-3 0</inkml:trace>
  <inkml:trace contextRef="#ctx0" brushRef="#br0">9612 16719 8472,'4'-10'-22,"1"1"1,0-1-1,0 1 945,-1-1 1,3 5 783,-3-4-1426,-2 6 0,4-2 1,-6 10-1,0 4 58,0 4 0,0 1-84,0 0-165,0 1 1,0 0 0,0 3 0,0 1 0,0 0-116,0 1 101,0-4 1,0 6 0,0-5-1,0 2 1,0-1 0,0-2-1,0-2-34,0 0 1,-4 0-171,-1 0 0,0 1-611,5-1 263,0 0 1,-2-6 0,-1-2-1001,-1 1 37,-1-6-375,5 5 1122,0-6 0,-2 0 692,-2 0 0,-4 0 0,-7-6 0,1-2 0</inkml:trace>
  <inkml:trace contextRef="#ctx0" brushRef="#br0">8958 16704 14949,'0'-9'-3041,"0"-1"2716,0-1 641,0 5 0,0 1 1,0 10 1025,0 4-1204,6 4 0,-4-3 0,4-1 1,-1 2-1,-1 2 0,-1 3 1,1 1 395,0 2 1,-2 0-404,3-5 0,-2 5 0,0 0 0,2-2-91,-2-1 1,-2 3 107,-1 0 0,0 0 0,2-5 0,1 0 333,2 1-433,0 5 1,-5-4-1,0 3-3,0-3 0,0-2-239,0 0 0,0-4-115,0-1-620,0-6 96,0 4 1,-2-7-93,-3 0 0,4 1 0,-6 2 1072,1 2 0,-2 6 0,-6-3 0</inkml:trace>
  <inkml:trace contextRef="#ctx0" brushRef="#br0">11687 11913 10149,'5'-14'-242,"0"0"0,0 0 0,-1-1 0,1 1 1,-2 0-1,-1 0 0,-2 0 167,0-1 1,-5 1 0,-1-2 0,-2-1 402,-3-2-215,5 0 1,-7 3-1,5-1 1,0-2-1,2 0 1,1 0-1,-1 0 780,-2 2-733,5 1 0,-4 2 0,7 0 0,-1 1 0,-2 2 0,-2 1 1766,2-1-1035,1 5-553,2 0 0,2 7 0,1 4 315,2 4 0,-1-1-87,-4 2-364,7-1 0,-4 6 1,5-1-1,0 0 0,0 0 1,3 0-1,3 2 541,5 3 0,-2-3-542,7 3 0,1 1 1,7 1-1,2-1-12,3 1 1,5 4-47,6-1 1,9 8-1,-4 1 1,1-2-41,1-1 0,-6-1 0,0-1 0,-1 1-224,-1-1 1,-6-1 45,-8-3 1,-4 1 0,-5-5 0,-6 1-171,-2 0 1,-2-4-101,1-8 0,-6 4 1,1-4-87,1 4 0,0-3-117,-2-1 0,-1-6-1538,-3 2-622,-4-3 1822,6-2 0,-9-2 417,-3-3 0,2 2 0,-6-6 0,-2-4-104,-2-4 1,1-1 445,2-5 0,-3 4 0,5-4 1,-1 1 99,0 0 1,1 3 267,-2-4 0,2 4 0,5-4 0,-3 3 575,-2 3 1,5 1 0,-4 2 0,3-1 1551,-1 1-1513,0 0 1,4 6-252,-4 3 0,3 5-32,-2 5-473,2 9 0,8 4 0,4 5 0,2 3 0,3 0 0,-1 3 0,2-1-259,3 1 1,-2-1 90,7 1 1,-5-1 0,3 0 0,-2 1-212,-2-1 0,-3-1 105,0-3 0,-7-4 1,-4-5 365,-2-1 0,-10-6 26,-6-4 0,-7-2 1,-7-4-1,-2-1 295,-3-1 0,3-6-443,-4 5 1,11-1 0,4 3-1,3-2-1141,2 2 1,1 3 0,4 5 1063,4 4 0,16 10 0,5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23/01/2025</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130"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261"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391"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522"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2" indent="0" algn="ctr">
              <a:buNone/>
              <a:defRPr/>
            </a:lvl2pPr>
            <a:lvl3pPr marL="914364" indent="0" algn="ctr">
              <a:buNone/>
              <a:defRPr/>
            </a:lvl3pPr>
            <a:lvl4pPr marL="1371545" indent="0" algn="ctr">
              <a:buNone/>
              <a:defRPr/>
            </a:lvl4pPr>
            <a:lvl5pPr marL="1828727" indent="0" algn="ctr">
              <a:buNone/>
              <a:defRPr/>
            </a:lvl5pPr>
            <a:lvl6pPr marL="2285909" indent="0" algn="ctr">
              <a:buNone/>
              <a:defRPr/>
            </a:lvl6pPr>
            <a:lvl7pPr marL="2743091" indent="0" algn="ctr">
              <a:buNone/>
              <a:defRPr/>
            </a:lvl7pPr>
            <a:lvl8pPr marL="3200272" indent="0" algn="ctr">
              <a:buNone/>
              <a:defRPr/>
            </a:lvl8pPr>
            <a:lvl9pPr marL="3657454"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23/01/2025</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1pPr>
            <a:lvl2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2pPr>
            <a:lvl3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3pPr>
            <a:lvl4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4pPr>
            <a:lvl5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D9BFEE09-3372-E049-AB13-389BF2DB6A64}" type="datetime1">
              <a:rPr lang="en-GB" altLang="en-US" smtClean="0"/>
              <a:pPr>
                <a:defRPr/>
              </a:pPr>
              <a:t>23/01/2025</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fld id="{44E22EE9-B8A0-0641-9265-052CFE9B95A7}" type="slidenum">
              <a:rPr lang="en-GB" altLang="en-US" smtClean="0"/>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4" indent="0">
              <a:buNone/>
              <a:defRPr sz="1600"/>
            </a:lvl3pPr>
            <a:lvl4pPr marL="1371545" indent="0">
              <a:buNone/>
              <a:defRPr sz="1400"/>
            </a:lvl4pPr>
            <a:lvl5pPr marL="1828727" indent="0">
              <a:buNone/>
              <a:defRPr sz="1400"/>
            </a:lvl5pPr>
            <a:lvl6pPr marL="2285909" indent="0">
              <a:buNone/>
              <a:defRPr sz="1400"/>
            </a:lvl6pPr>
            <a:lvl7pPr marL="2743091" indent="0">
              <a:buNone/>
              <a:defRPr sz="1400"/>
            </a:lvl7pPr>
            <a:lvl8pPr marL="3200272" indent="0">
              <a:buNone/>
              <a:defRPr sz="1400"/>
            </a:lvl8pPr>
            <a:lvl9pPr marL="365745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23/01/2025</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09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23/01/2025</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dirty="0"/>
              <a:t>Click to edit Master title style</a:t>
            </a:r>
            <a:endParaRPr lang="en-GB" dirty="0"/>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23/01/2025</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23/01/2025</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23/01/2025</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23/01/2025</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ulleted list">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719667" y="684002"/>
            <a:ext cx="10742992" cy="450836"/>
          </a:xfrm>
          <a:prstGeom prst="rect">
            <a:avLst/>
          </a:prstGeom>
        </p:spPr>
        <p:txBody>
          <a:bodyPr lIns="0" tIns="0" rIns="0" bIns="0"/>
          <a:lstStyle>
            <a:lvl1pPr marL="0" indent="0" algn="l" rtl="0">
              <a:buFont typeface="Arial" charset="0"/>
              <a:buNone/>
              <a:defRPr lang="en-GB" sz="2700" b="0" i="0" u="none" strike="noStrike" baseline="0" smtClean="0">
                <a:solidFill>
                  <a:srgbClr val="00326E"/>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GB"/>
              <a:t>Bulleted list</a:t>
            </a:r>
          </a:p>
        </p:txBody>
      </p:sp>
      <p:sp>
        <p:nvSpPr>
          <p:cNvPr id="9" name="Text Placeholder 8"/>
          <p:cNvSpPr>
            <a:spLocks noGrp="1"/>
          </p:cNvSpPr>
          <p:nvPr>
            <p:ph type="body" sz="quarter" idx="13" hasCustomPrompt="1"/>
          </p:nvPr>
        </p:nvSpPr>
        <p:spPr>
          <a:xfrm>
            <a:off x="719669" y="1512002"/>
            <a:ext cx="10742083" cy="4711700"/>
          </a:xfrm>
          <a:prstGeom prst="rect">
            <a:avLst/>
          </a:prstGeom>
        </p:spPr>
        <p:txBody>
          <a:bodyPr lIns="0" tIns="0" rIns="0" bIns="0"/>
          <a:lstStyle>
            <a:lvl1pPr marL="0" indent="0">
              <a:lnSpc>
                <a:spcPct val="100000"/>
              </a:lnSpc>
              <a:spcAft>
                <a:spcPts val="720"/>
              </a:spcAft>
              <a:buNone/>
              <a:defRPr sz="1890" b="0" i="0" spc="-28" baseline="0">
                <a:solidFill>
                  <a:srgbClr val="343433"/>
                </a:solidFill>
                <a:latin typeface="Helvetica Neue" panose="02000503000000020004" pitchFamily="2" charset="0"/>
                <a:ea typeface="Helvetica Neue" panose="02000503000000020004" pitchFamily="2" charset="0"/>
                <a:cs typeface="Helvetica Neue" panose="02000503000000020004" pitchFamily="2" charset="0"/>
              </a:defRPr>
            </a:lvl1pPr>
            <a:lvl2pPr marL="356392" indent="-356392">
              <a:lnSpc>
                <a:spcPct val="100000"/>
              </a:lnSpc>
              <a:spcBef>
                <a:spcPts val="0"/>
              </a:spcBef>
              <a:spcAft>
                <a:spcPts val="720"/>
              </a:spcAft>
              <a:buClr>
                <a:srgbClr val="0AC8FF"/>
              </a:buClr>
              <a:buSzPct val="100000"/>
              <a:buFont typeface="LucidaGrande" charset="0"/>
              <a:buChar char="•"/>
              <a:tabLst>
                <a:tab pos="356392" algn="l"/>
              </a:tabLst>
              <a:defRPr sz="1890" b="0" i="0">
                <a:solidFill>
                  <a:srgbClr val="343433"/>
                </a:solidFill>
                <a:latin typeface="Helvetica Neue" panose="02000503000000020004" pitchFamily="2" charset="0"/>
                <a:ea typeface="Helvetica Neue" panose="02000503000000020004" pitchFamily="2" charset="0"/>
                <a:cs typeface="Helvetica Neue" panose="02000503000000020004" pitchFamily="2" charset="0"/>
              </a:defRPr>
            </a:lvl2pPr>
            <a:lvl3pPr marL="712782" indent="-356392">
              <a:spcBef>
                <a:spcPts val="360"/>
              </a:spcBef>
              <a:spcAft>
                <a:spcPts val="1260"/>
              </a:spcAft>
              <a:buFont typeface="LucidaGrande" charset="0"/>
              <a:buChar char="-"/>
              <a:defRPr sz="1890" b="0" i="0">
                <a:solidFill>
                  <a:srgbClr val="343433"/>
                </a:solidFill>
                <a:latin typeface="Arial" charset="0"/>
                <a:ea typeface="Arial" charset="0"/>
                <a:cs typeface="Arial" charset="0"/>
              </a:defRPr>
            </a:lvl3pPr>
            <a:lvl4pPr>
              <a:spcAft>
                <a:spcPts val="720"/>
              </a:spcAft>
              <a:defRPr sz="1890" b="0" i="0">
                <a:solidFill>
                  <a:srgbClr val="343433"/>
                </a:solidFill>
                <a:latin typeface="Helvetica Neue LT Std 45 Light" charset="0"/>
                <a:ea typeface="Helvetica Neue LT Std 45 Light" charset="0"/>
                <a:cs typeface="Helvetica Neue LT Std 45 Light" charset="0"/>
              </a:defRPr>
            </a:lvl4pPr>
            <a:lvl5pPr>
              <a:spcAft>
                <a:spcPts val="720"/>
              </a:spcAft>
              <a:defRPr sz="1890" b="0" i="0">
                <a:solidFill>
                  <a:srgbClr val="343433"/>
                </a:solidFill>
                <a:latin typeface="Helvetica Neue LT Std 45 Light" charset="0"/>
                <a:ea typeface="Helvetica Neue LT Std 45 Light" charset="0"/>
                <a:cs typeface="Helvetica Neue LT Std 45 Light" charset="0"/>
              </a:defRPr>
            </a:lvl5pPr>
          </a:lstStyle>
          <a:p>
            <a:pPr lvl="0"/>
            <a:r>
              <a:rPr lang="en-GB"/>
              <a:t>Introductory line:</a:t>
            </a:r>
          </a:p>
          <a:p>
            <a:pPr lvl="1"/>
            <a:r>
              <a:rPr lang="en-GB"/>
              <a:t>bullet point </a:t>
            </a:r>
          </a:p>
          <a:p>
            <a:pPr lvl="1"/>
            <a:r>
              <a:rPr lang="en-GB"/>
              <a:t>when creating presentations, keep titles in UK DRI dark blue</a:t>
            </a:r>
          </a:p>
          <a:p>
            <a:pPr lvl="2"/>
            <a:r>
              <a:rPr lang="en-GB"/>
              <a:t>bullet point level 2</a:t>
            </a:r>
          </a:p>
          <a:p>
            <a:pPr lvl="1"/>
            <a:r>
              <a:rPr lang="en-GB"/>
              <a:t>do not use UK DRI sky blue for titles or copy</a:t>
            </a:r>
          </a:p>
          <a:p>
            <a:pPr lvl="2"/>
            <a:r>
              <a:rPr lang="en-GB"/>
              <a:t>UK DRI sky blue should be used for highlights only </a:t>
            </a:r>
            <a:br>
              <a:rPr lang="en-GB"/>
            </a:br>
            <a:r>
              <a:rPr lang="en-GB" err="1"/>
              <a:t>eg</a:t>
            </a:r>
            <a:r>
              <a:rPr lang="en-GB"/>
              <a:t> lines or bullet points</a:t>
            </a:r>
          </a:p>
          <a:p>
            <a:pPr lvl="1"/>
            <a:endParaRPr lang="en-GB"/>
          </a:p>
          <a:p>
            <a:endParaRPr lang="en-US"/>
          </a:p>
        </p:txBody>
      </p:sp>
      <p:sp>
        <p:nvSpPr>
          <p:cNvPr id="5" name="Slide Number Placeholder 4"/>
          <p:cNvSpPr>
            <a:spLocks noGrp="1"/>
          </p:cNvSpPr>
          <p:nvPr>
            <p:ph type="sldNum" sz="quarter" idx="15"/>
          </p:nvPr>
        </p:nvSpPr>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5DE7DA32-08EE-2E47-89DC-05D3233974D5}" type="slidenum">
              <a:rPr lang="en-US" smtClean="0"/>
              <a:pPr/>
              <a:t>‹#›</a:t>
            </a:fld>
            <a:endParaRPr lang="en-US" dirty="0"/>
          </a:p>
        </p:txBody>
      </p:sp>
    </p:spTree>
    <p:extLst>
      <p:ext uri="{BB962C8B-B14F-4D97-AF65-F5344CB8AC3E}">
        <p14:creationId xmlns:p14="http://schemas.microsoft.com/office/powerpoint/2010/main" val="1641218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7"/>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4"/>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AD94234F-0D0A-E947-8D54-AB6E4080FFC3}" type="datetime1">
              <a:rPr lang="en-GB" altLang="en-US" smtClean="0"/>
              <a:pPr>
                <a:defRPr/>
              </a:pPr>
              <a:t>23/01/2025</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fld id="{07E9AECC-8061-DA49-97AE-2E5615142E93}" type="slidenum">
              <a:rPr lang="en-GB" altLang="en-US" smtClean="0"/>
              <a:pPr/>
              <a:t>‹#›</a:t>
            </a:fld>
            <a:endParaRPr lang="en-GB" altLang="en-US" dirty="0"/>
          </a:p>
        </p:txBody>
      </p:sp>
      <p:pic>
        <p:nvPicPr>
          <p:cNvPr id="3" name="Picture 2" descr="Logo PMS Blue">
            <a:extLst>
              <a:ext uri="{FF2B5EF4-FFF2-40B4-BE49-F238E27FC236}">
                <a16:creationId xmlns:a16="http://schemas.microsoft.com/office/drawing/2014/main" id="{1AB7EA08-AC54-186E-4A8A-62E198D3C22A}"/>
              </a:ext>
            </a:extLst>
          </p:cNvPr>
          <p:cNvPicPr>
            <a:picLocks noChangeAspect="1" noChangeArrowheads="1"/>
          </p:cNvPicPr>
          <p:nvPr userDrawn="1"/>
        </p:nvPicPr>
        <p:blipFill>
          <a:blip r:embed="rId11" r:link="rId12">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 id="2147483770" r:id="rId9"/>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Helvetica Neue" panose="02000503000000020004" pitchFamily="2" charset="0"/>
          <a:cs typeface="Helvetica Neue" panose="02000503000000020004" pitchFamily="2" charset="0"/>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82" algn="l" rtl="0" eaLnBrk="0" fontAlgn="base" hangingPunct="0">
        <a:spcBef>
          <a:spcPct val="0"/>
        </a:spcBef>
        <a:spcAft>
          <a:spcPct val="0"/>
        </a:spcAft>
        <a:defRPr sz="2800">
          <a:solidFill>
            <a:srgbClr val="003D7D"/>
          </a:solidFill>
          <a:latin typeface="Verdana" pitchFamily="34" charset="0"/>
          <a:cs typeface="Arial" charset="0"/>
        </a:defRPr>
      </a:lvl6pPr>
      <a:lvl7pPr marL="914364" algn="l" rtl="0" eaLnBrk="0" fontAlgn="base" hangingPunct="0">
        <a:spcBef>
          <a:spcPct val="0"/>
        </a:spcBef>
        <a:spcAft>
          <a:spcPct val="0"/>
        </a:spcAft>
        <a:defRPr sz="2800">
          <a:solidFill>
            <a:srgbClr val="003D7D"/>
          </a:solidFill>
          <a:latin typeface="Verdana" pitchFamily="34" charset="0"/>
          <a:cs typeface="Arial" charset="0"/>
        </a:defRPr>
      </a:lvl7pPr>
      <a:lvl8pPr marL="1371545" algn="l" rtl="0" eaLnBrk="0" fontAlgn="base" hangingPunct="0">
        <a:spcBef>
          <a:spcPct val="0"/>
        </a:spcBef>
        <a:spcAft>
          <a:spcPct val="0"/>
        </a:spcAft>
        <a:defRPr sz="2800">
          <a:solidFill>
            <a:srgbClr val="003D7D"/>
          </a:solidFill>
          <a:latin typeface="Verdana" pitchFamily="34" charset="0"/>
          <a:cs typeface="Arial" charset="0"/>
        </a:defRPr>
      </a:lvl8pPr>
      <a:lvl9pPr marL="1828727"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87" indent="-342887"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742920" indent="-285738"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1142954" indent="-228590"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600136"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2057317"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514499"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81"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863"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6044"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customXml" Target="../ink/ink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customXml" Target="../ink/ink10.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24.png"/><Relationship Id="rId7" Type="http://schemas.openxmlformats.org/officeDocument/2006/relationships/image" Target="../media/image5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customXml" Target="../ink/ink16.xml"/><Relationship Id="rId5" Type="http://schemas.openxmlformats.org/officeDocument/2006/relationships/image" Target="../media/image570.png"/><Relationship Id="rId4" Type="http://schemas.openxmlformats.org/officeDocument/2006/relationships/customXml" Target="../ink/ink15.xml"/><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customXml" Target="../ink/ink2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customXml" Target="../ink/ink29.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customXml" Target="../ink/ink32.xml"/></Relationships>
</file>

<file path=ppt/slides/_rels/slide38.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customXml" Target="../ink/ink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customXml" Target="../ink/ink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customXml" Target="../ink/ink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ustomXml" Target="../ink/ink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20" indent="-285738">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2954" indent="-22859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136" indent="-22859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317" indent="-22859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499"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681"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8863"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044"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400">
                <a:ea typeface="Helvetica Neue" panose="02000503000000020004" pitchFamily="2" charset="0"/>
                <a:cs typeface="Helvetica Neue" panose="02000503000000020004" pitchFamily="2" charset="0"/>
              </a:rPr>
              <a:pPr>
                <a:spcBef>
                  <a:spcPct val="0"/>
                </a:spcBef>
                <a:buFontTx/>
                <a:buNone/>
              </a:pPr>
              <a:t>1</a:t>
            </a:fld>
            <a:endParaRPr lang="en-GB" altLang="en-US" sz="1400" dirty="0">
              <a:ea typeface="Helvetica Neue" panose="02000503000000020004" pitchFamily="2" charset="0"/>
              <a:cs typeface="Helvetica Neue" panose="02000503000000020004" pitchFamily="2" charset="0"/>
            </a:endParaRP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1" y="6237288"/>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800" dirty="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5E18BEC9-A3BB-7FCC-2484-4024CA13A7BA}"/>
              </a:ext>
            </a:extLst>
          </p:cNvPr>
          <p:cNvSpPr/>
          <p:nvPr/>
        </p:nvSpPr>
        <p:spPr>
          <a:xfrm>
            <a:off x="10661972" y="6289428"/>
            <a:ext cx="49074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a typeface="Helvetica Neue" panose="02000503000000020004" pitchFamily="2" charset="0"/>
              <a:cs typeface="Helvetica Neue" panose="02000503000000020004" pitchFamily="2" charset="0"/>
            </a:endParaRPr>
          </a:p>
        </p:txBody>
      </p:sp>
      <p:sp>
        <p:nvSpPr>
          <p:cNvPr id="2" name="Text Box 2">
            <a:extLst>
              <a:ext uri="{FF2B5EF4-FFF2-40B4-BE49-F238E27FC236}">
                <a16:creationId xmlns:a16="http://schemas.microsoft.com/office/drawing/2014/main" id="{D7CF5FE4-307F-5DC1-3CD5-19E3C0E60D14}"/>
              </a:ext>
            </a:extLst>
          </p:cNvPr>
          <p:cNvSpPr txBox="1">
            <a:spLocks noChangeArrowheads="1"/>
          </p:cNvSpPr>
          <p:nvPr/>
        </p:nvSpPr>
        <p:spPr bwMode="auto">
          <a:xfrm>
            <a:off x="983432" y="1628800"/>
            <a:ext cx="1063456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Ethical Considerations and Responsible </a:t>
            </a:r>
            <a:br>
              <a:rPr lang="en-GB" sz="3600" dirty="0">
                <a:solidFill>
                  <a:srgbClr val="003D7D"/>
                </a:solidFill>
              </a:rPr>
            </a:br>
            <a:r>
              <a:rPr lang="en-GB" sz="3600" dirty="0">
                <a:solidFill>
                  <a:srgbClr val="003D7D"/>
                </a:solidFill>
              </a:rPr>
              <a:t>Machine Learning</a:t>
            </a:r>
          </a:p>
          <a:p>
            <a:pPr eaLnBrk="1" hangingPunct="1">
              <a:spcBef>
                <a:spcPct val="0"/>
              </a:spcBef>
              <a:buNone/>
            </a:pPr>
            <a:endParaRPr lang="en-GB" sz="3200" dirty="0">
              <a:solidFill>
                <a:srgbClr val="7030A0"/>
              </a:solidFill>
            </a:endParaRPr>
          </a:p>
          <a:p>
            <a:pPr eaLnBrk="1" hangingPunct="1">
              <a:spcBef>
                <a:spcPct val="0"/>
              </a:spcBef>
              <a:buNone/>
            </a:pPr>
            <a:endParaRPr lang="en-GB" sz="3200" dirty="0">
              <a:solidFill>
                <a:srgbClr val="7030A0"/>
              </a:solidFill>
            </a:endParaRPr>
          </a:p>
        </p:txBody>
      </p:sp>
      <p:sp>
        <p:nvSpPr>
          <p:cNvPr id="3" name="Text Box 4">
            <a:extLst>
              <a:ext uri="{FF2B5EF4-FFF2-40B4-BE49-F238E27FC236}">
                <a16:creationId xmlns:a16="http://schemas.microsoft.com/office/drawing/2014/main" id="{DE0CEC04-52E5-AE19-1869-DB1ECED46097}"/>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in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2025</a:t>
            </a:r>
          </a:p>
        </p:txBody>
      </p:sp>
      <p:pic>
        <p:nvPicPr>
          <p:cNvPr id="5" name="Picture 4" descr="A colorful letters and numbers&#10;&#10;Description automatically generated">
            <a:extLst>
              <a:ext uri="{FF2B5EF4-FFF2-40B4-BE49-F238E27FC236}">
                <a16:creationId xmlns:a16="http://schemas.microsoft.com/office/drawing/2014/main" id="{584F82D3-4119-C24A-F12E-598D6CE33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400" y="836712"/>
            <a:ext cx="2253532" cy="1147068"/>
          </a:xfrm>
          <a:prstGeom prst="rect">
            <a:avLst/>
          </a:prstGeom>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550C0-D7D9-9635-AE20-482A49C1EE23}"/>
              </a:ext>
            </a:extLst>
          </p:cNvPr>
          <p:cNvSpPr>
            <a:spLocks noGrp="1"/>
          </p:cNvSpPr>
          <p:nvPr>
            <p:ph type="title"/>
          </p:nvPr>
        </p:nvSpPr>
        <p:spPr/>
        <p:txBody>
          <a:bodyPr/>
          <a:lstStyle/>
          <a:p>
            <a:r>
              <a:rPr lang="en-GB" dirty="0"/>
              <a:t>Knowing your data</a:t>
            </a:r>
          </a:p>
        </p:txBody>
      </p:sp>
      <p:sp>
        <p:nvSpPr>
          <p:cNvPr id="3" name="Content Placeholder 2">
            <a:extLst>
              <a:ext uri="{FF2B5EF4-FFF2-40B4-BE49-F238E27FC236}">
                <a16:creationId xmlns:a16="http://schemas.microsoft.com/office/drawing/2014/main" id="{A12C4D91-963C-298D-A36D-C398479A5861}"/>
              </a:ext>
            </a:extLst>
          </p:cNvPr>
          <p:cNvSpPr>
            <a:spLocks noGrp="1"/>
          </p:cNvSpPr>
          <p:nvPr>
            <p:ph idx="1"/>
          </p:nvPr>
        </p:nvSpPr>
        <p:spPr/>
        <p:txBody>
          <a:bodyPr/>
          <a:lstStyle/>
          <a:p>
            <a:r>
              <a:rPr lang="en-GB" dirty="0"/>
              <a:t>Before designing any model, the dataset should be thoroughly investigated, and the collection setting/condition, noise, bias, imbalance and suitability of the dataset for the planned analysis should be carefully considered. </a:t>
            </a:r>
          </a:p>
          <a:p>
            <a:r>
              <a:rPr lang="en-GB" dirty="0"/>
              <a:t>It should be investigated how and when the data is collected, how and when it will be used, and for what purpose.</a:t>
            </a:r>
          </a:p>
        </p:txBody>
      </p:sp>
      <p:sp>
        <p:nvSpPr>
          <p:cNvPr id="4" name="Slide Number Placeholder 3">
            <a:extLst>
              <a:ext uri="{FF2B5EF4-FFF2-40B4-BE49-F238E27FC236}">
                <a16:creationId xmlns:a16="http://schemas.microsoft.com/office/drawing/2014/main" id="{2881607F-70B8-6455-AB86-2B8495AD9E5D}"/>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C28D1D9D-4BDF-9581-8E1A-E3857C734A1C}"/>
                  </a:ext>
                </a:extLst>
              </p14:cNvPr>
              <p14:cNvContentPartPr/>
              <p14:nvPr/>
            </p14:nvContentPartPr>
            <p14:xfrm>
              <a:off x="1315440" y="951840"/>
              <a:ext cx="7176600" cy="2421360"/>
            </p14:xfrm>
          </p:contentPart>
        </mc:Choice>
        <mc:Fallback>
          <p:pic>
            <p:nvPicPr>
              <p:cNvPr id="5" name="Ink 4">
                <a:extLst>
                  <a:ext uri="{FF2B5EF4-FFF2-40B4-BE49-F238E27FC236}">
                    <a16:creationId xmlns:a16="http://schemas.microsoft.com/office/drawing/2014/main" id="{C28D1D9D-4BDF-9581-8E1A-E3857C734A1C}"/>
                  </a:ext>
                </a:extLst>
              </p:cNvPr>
              <p:cNvPicPr/>
              <p:nvPr/>
            </p:nvPicPr>
            <p:blipFill>
              <a:blip r:embed="rId3"/>
              <a:stretch>
                <a:fillRect/>
              </a:stretch>
            </p:blipFill>
            <p:spPr>
              <a:xfrm>
                <a:off x="1306080" y="942480"/>
                <a:ext cx="7195320" cy="2440080"/>
              </a:xfrm>
              <a:prstGeom prst="rect">
                <a:avLst/>
              </a:prstGeom>
            </p:spPr>
          </p:pic>
        </mc:Fallback>
      </mc:AlternateContent>
    </p:spTree>
    <p:extLst>
      <p:ext uri="{BB962C8B-B14F-4D97-AF65-F5344CB8AC3E}">
        <p14:creationId xmlns:p14="http://schemas.microsoft.com/office/powerpoint/2010/main" val="343728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499E-1513-502F-095F-5842E1E948F2}"/>
              </a:ext>
            </a:extLst>
          </p:cNvPr>
          <p:cNvSpPr>
            <a:spLocks noGrp="1"/>
          </p:cNvSpPr>
          <p:nvPr>
            <p:ph type="title"/>
          </p:nvPr>
        </p:nvSpPr>
        <p:spPr/>
        <p:txBody>
          <a:bodyPr/>
          <a:lstStyle/>
          <a:p>
            <a:r>
              <a:rPr lang="en-GB" dirty="0"/>
              <a:t>Outcomes and end-points </a:t>
            </a:r>
          </a:p>
        </p:txBody>
      </p:sp>
      <p:sp>
        <p:nvSpPr>
          <p:cNvPr id="3" name="Content Placeholder 2">
            <a:extLst>
              <a:ext uri="{FF2B5EF4-FFF2-40B4-BE49-F238E27FC236}">
                <a16:creationId xmlns:a16="http://schemas.microsoft.com/office/drawing/2014/main" id="{68060AE8-1A0E-94CA-CF06-5E44DEDE8D09}"/>
              </a:ext>
            </a:extLst>
          </p:cNvPr>
          <p:cNvSpPr>
            <a:spLocks noGrp="1"/>
          </p:cNvSpPr>
          <p:nvPr>
            <p:ph idx="1"/>
          </p:nvPr>
        </p:nvSpPr>
        <p:spPr/>
        <p:txBody>
          <a:bodyPr/>
          <a:lstStyle/>
          <a:p>
            <a:r>
              <a:rPr lang="en-GB" dirty="0"/>
              <a:t>The clinical and care endpoints should be clearly defined. </a:t>
            </a:r>
          </a:p>
          <a:p>
            <a:r>
              <a:rPr lang="en-GB" dirty="0"/>
              <a:t>For example, if the model is going to be used for the prediction of an adverse health condition in a hospital setting, what timeframe would be clinically useful for the model to make the predictions? i.e., predicting a specific condition a few minutes before it happens may not be as useful in a real-world setting. </a:t>
            </a:r>
          </a:p>
          <a:p>
            <a:r>
              <a:rPr lang="en-GB" dirty="0"/>
              <a:t>Example: </a:t>
            </a:r>
          </a:p>
          <a:p>
            <a:endParaRPr lang="en-GB" dirty="0"/>
          </a:p>
        </p:txBody>
      </p:sp>
      <p:sp>
        <p:nvSpPr>
          <p:cNvPr id="4" name="Slide Number Placeholder 3">
            <a:extLst>
              <a:ext uri="{FF2B5EF4-FFF2-40B4-BE49-F238E27FC236}">
                <a16:creationId xmlns:a16="http://schemas.microsoft.com/office/drawing/2014/main" id="{A9C207FF-8BA6-C46F-094D-66757E731AF8}"/>
              </a:ext>
            </a:extLst>
          </p:cNvPr>
          <p:cNvSpPr>
            <a:spLocks noGrp="1"/>
          </p:cNvSpPr>
          <p:nvPr>
            <p:ph type="sldNum" sz="quarter" idx="12"/>
          </p:nvPr>
        </p:nvSpPr>
        <p:spPr/>
        <p:txBody>
          <a:bodyPr/>
          <a:lstStyle/>
          <a:p>
            <a:fld id="{44E22EE9-B8A0-0641-9265-052CFE9B95A7}" type="slidenum">
              <a:rPr lang="en-GB" altLang="en-US" smtClean="0"/>
              <a:pPr/>
              <a:t>11</a:t>
            </a:fld>
            <a:endParaRPr lang="en-GB" altLang="en-US" dirty="0"/>
          </a:p>
        </p:txBody>
      </p:sp>
      <p:pic>
        <p:nvPicPr>
          <p:cNvPr id="5" name="Picture 2" descr="Fig. 4">
            <a:extLst>
              <a:ext uri="{FF2B5EF4-FFF2-40B4-BE49-F238E27FC236}">
                <a16:creationId xmlns:a16="http://schemas.microsoft.com/office/drawing/2014/main" id="{C251D218-6244-FB6E-D3B1-C88B2FABA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4157405"/>
            <a:ext cx="2153133" cy="21214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ig. 1">
            <a:extLst>
              <a:ext uri="{FF2B5EF4-FFF2-40B4-BE49-F238E27FC236}">
                <a16:creationId xmlns:a16="http://schemas.microsoft.com/office/drawing/2014/main" id="{D9455F49-1685-18DD-0933-907EC5552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4279" y="3904162"/>
            <a:ext cx="5652351" cy="23285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5E64E4-F883-8134-A714-8036E59B36C3}"/>
              </a:ext>
            </a:extLst>
          </p:cNvPr>
          <p:cNvSpPr txBox="1"/>
          <p:nvPr/>
        </p:nvSpPr>
        <p:spPr>
          <a:xfrm>
            <a:off x="1098388" y="6376695"/>
            <a:ext cx="9984641" cy="261610"/>
          </a:xfrm>
          <a:prstGeom prst="rect">
            <a:avLst/>
          </a:prstGeom>
          <a:noFill/>
        </p:spPr>
        <p:txBody>
          <a:bodyPr wrap="square">
            <a:spAutoFit/>
          </a:bodyPr>
          <a:lstStyle/>
          <a:p>
            <a:r>
              <a:rPr lang="en-GB" sz="1100" dirty="0">
                <a:latin typeface="Gill Sans MT" panose="020B0502020104020203" pitchFamily="34" charset="77"/>
                <a:cs typeface="Arial" panose="020B0604020202020204" pitchFamily="34" charset="0"/>
              </a:rPr>
              <a:t>Image source: S. Meyer Lauritsen </a:t>
            </a:r>
            <a:r>
              <a:rPr lang="en-GB" sz="1100" i="1" dirty="0">
                <a:latin typeface="Gill Sans MT" panose="020B0502020104020203" pitchFamily="34" charset="77"/>
                <a:cs typeface="Arial" panose="020B0604020202020204" pitchFamily="34" charset="0"/>
              </a:rPr>
              <a:t>et al</a:t>
            </a:r>
            <a:r>
              <a:rPr lang="en-GB" sz="1100" dirty="0">
                <a:latin typeface="Gill Sans MT" panose="020B0502020104020203" pitchFamily="34" charset="77"/>
                <a:cs typeface="Arial" panose="020B0604020202020204" pitchFamily="34" charset="0"/>
              </a:rPr>
              <a:t>., Early detection of sepsis utilizing deep learning on electronic health record event sequences, Artificial Intelligence in Medicine, 2020.</a:t>
            </a:r>
          </a:p>
        </p:txBody>
      </p:sp>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28C8DFA9-D6F7-0A23-57CC-3925B1BE1C47}"/>
                  </a:ext>
                </a:extLst>
              </p14:cNvPr>
              <p14:cNvContentPartPr/>
              <p14:nvPr/>
            </p14:nvContentPartPr>
            <p14:xfrm>
              <a:off x="1586880" y="4048200"/>
              <a:ext cx="2984400" cy="2369880"/>
            </p14:xfrm>
          </p:contentPart>
        </mc:Choice>
        <mc:Fallback>
          <p:pic>
            <p:nvPicPr>
              <p:cNvPr id="8" name="Ink 7">
                <a:extLst>
                  <a:ext uri="{FF2B5EF4-FFF2-40B4-BE49-F238E27FC236}">
                    <a16:creationId xmlns:a16="http://schemas.microsoft.com/office/drawing/2014/main" id="{28C8DFA9-D6F7-0A23-57CC-3925B1BE1C47}"/>
                  </a:ext>
                </a:extLst>
              </p:cNvPr>
              <p:cNvPicPr/>
              <p:nvPr/>
            </p:nvPicPr>
            <p:blipFill>
              <a:blip r:embed="rId5"/>
              <a:stretch>
                <a:fillRect/>
              </a:stretch>
            </p:blipFill>
            <p:spPr>
              <a:xfrm>
                <a:off x="1577520" y="4038840"/>
                <a:ext cx="3003120" cy="2388600"/>
              </a:xfrm>
              <a:prstGeom prst="rect">
                <a:avLst/>
              </a:prstGeom>
            </p:spPr>
          </p:pic>
        </mc:Fallback>
      </mc:AlternateContent>
    </p:spTree>
    <p:extLst>
      <p:ext uri="{BB962C8B-B14F-4D97-AF65-F5344CB8AC3E}">
        <p14:creationId xmlns:p14="http://schemas.microsoft.com/office/powerpoint/2010/main" val="809178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EF8C-6FA0-1860-BFE8-771BE142394A}"/>
              </a:ext>
            </a:extLst>
          </p:cNvPr>
          <p:cNvSpPr>
            <a:spLocks noGrp="1"/>
          </p:cNvSpPr>
          <p:nvPr>
            <p:ph type="title"/>
          </p:nvPr>
        </p:nvSpPr>
        <p:spPr/>
        <p:txBody>
          <a:bodyPr/>
          <a:lstStyle/>
          <a:p>
            <a:r>
              <a:rPr lang="en-GB" dirty="0"/>
              <a:t>Robust evaluation of the models</a:t>
            </a:r>
          </a:p>
        </p:txBody>
      </p:sp>
      <p:sp>
        <p:nvSpPr>
          <p:cNvPr id="3" name="Content Placeholder 2">
            <a:extLst>
              <a:ext uri="{FF2B5EF4-FFF2-40B4-BE49-F238E27FC236}">
                <a16:creationId xmlns:a16="http://schemas.microsoft.com/office/drawing/2014/main" id="{E2219FD3-B5B2-D766-F5DA-9D5853D575C9}"/>
              </a:ext>
            </a:extLst>
          </p:cNvPr>
          <p:cNvSpPr>
            <a:spLocks noGrp="1"/>
          </p:cNvSpPr>
          <p:nvPr>
            <p:ph idx="1"/>
          </p:nvPr>
        </p:nvSpPr>
        <p:spPr/>
        <p:txBody>
          <a:bodyPr/>
          <a:lstStyle/>
          <a:p>
            <a:r>
              <a:rPr lang="en-GB" b="0" i="0" u="none" strike="noStrike" dirty="0">
                <a:solidFill>
                  <a:srgbClr val="222222"/>
                </a:solidFill>
                <a:effectLst/>
              </a:rPr>
              <a:t>When a model is designed for an environment, validation within that environment requires careful thought to ensure that no unintended label leakage has occurred between the datasets used for model tuning and independent testing.</a:t>
            </a:r>
          </a:p>
          <a:p>
            <a:r>
              <a:rPr lang="en-GB" dirty="0">
                <a:solidFill>
                  <a:srgbClr val="222222"/>
                </a:solidFill>
              </a:rPr>
              <a:t>Example:</a:t>
            </a:r>
            <a:r>
              <a:rPr lang="en-GB" b="0" i="0" u="none" strike="noStrike" dirty="0">
                <a:solidFill>
                  <a:srgbClr val="222222"/>
                </a:solidFill>
                <a:effectLst/>
              </a:rPr>
              <a:t> </a:t>
            </a:r>
          </a:p>
          <a:p>
            <a:endParaRPr lang="en-GB" dirty="0"/>
          </a:p>
        </p:txBody>
      </p:sp>
      <p:sp>
        <p:nvSpPr>
          <p:cNvPr id="4" name="Slide Number Placeholder 3">
            <a:extLst>
              <a:ext uri="{FF2B5EF4-FFF2-40B4-BE49-F238E27FC236}">
                <a16:creationId xmlns:a16="http://schemas.microsoft.com/office/drawing/2014/main" id="{7E4084EB-CAC7-D189-322C-D61D5C390282}"/>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pic>
        <p:nvPicPr>
          <p:cNvPr id="5" name="Picture 4" descr="A close-up of a document&#10;&#10;Description automatically generated">
            <a:extLst>
              <a:ext uri="{FF2B5EF4-FFF2-40B4-BE49-F238E27FC236}">
                <a16:creationId xmlns:a16="http://schemas.microsoft.com/office/drawing/2014/main" id="{DE096FD2-2031-EEA0-A5C7-2E9AB9D19F7C}"/>
              </a:ext>
            </a:extLst>
          </p:cNvPr>
          <p:cNvPicPr>
            <a:picLocks noChangeAspect="1"/>
          </p:cNvPicPr>
          <p:nvPr/>
        </p:nvPicPr>
        <p:blipFill>
          <a:blip r:embed="rId2"/>
          <a:stretch>
            <a:fillRect/>
          </a:stretch>
        </p:blipFill>
        <p:spPr>
          <a:xfrm>
            <a:off x="775822" y="3337653"/>
            <a:ext cx="3844407" cy="2191645"/>
          </a:xfrm>
          <a:prstGeom prst="rect">
            <a:avLst/>
          </a:prstGeom>
        </p:spPr>
      </p:pic>
      <p:pic>
        <p:nvPicPr>
          <p:cNvPr id="6" name="Picture 5" descr="A screenshot of a phone&#10;&#10;Description automatically generated">
            <a:extLst>
              <a:ext uri="{FF2B5EF4-FFF2-40B4-BE49-F238E27FC236}">
                <a16:creationId xmlns:a16="http://schemas.microsoft.com/office/drawing/2014/main" id="{1806261E-8386-03B8-6255-83D58ACD65CF}"/>
              </a:ext>
            </a:extLst>
          </p:cNvPr>
          <p:cNvPicPr>
            <a:picLocks noChangeAspect="1"/>
          </p:cNvPicPr>
          <p:nvPr/>
        </p:nvPicPr>
        <p:blipFill>
          <a:blip r:embed="rId3"/>
          <a:stretch>
            <a:fillRect/>
          </a:stretch>
        </p:blipFill>
        <p:spPr>
          <a:xfrm>
            <a:off x="4520238" y="3461553"/>
            <a:ext cx="2010970" cy="257341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C0EE9BE-EA85-5A18-2B74-CE96917CFF46}"/>
              </a:ext>
            </a:extLst>
          </p:cNvPr>
          <p:cNvPicPr>
            <a:picLocks noChangeAspect="1"/>
          </p:cNvPicPr>
          <p:nvPr/>
        </p:nvPicPr>
        <p:blipFill>
          <a:blip r:embed="rId4"/>
          <a:stretch>
            <a:fillRect/>
          </a:stretch>
        </p:blipFill>
        <p:spPr>
          <a:xfrm>
            <a:off x="6951682" y="3461553"/>
            <a:ext cx="4464496" cy="2497234"/>
          </a:xfrm>
          <a:prstGeom prst="rect">
            <a:avLst/>
          </a:prstGeom>
        </p:spPr>
      </p:pic>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17F64DE6-BE40-8E9B-EBC2-AA33E43DDD5F}"/>
                  </a:ext>
                </a:extLst>
              </p14:cNvPr>
              <p14:cNvContentPartPr/>
              <p14:nvPr/>
            </p14:nvContentPartPr>
            <p14:xfrm>
              <a:off x="367560" y="3373920"/>
              <a:ext cx="9644400" cy="3223440"/>
            </p14:xfrm>
          </p:contentPart>
        </mc:Choice>
        <mc:Fallback>
          <p:pic>
            <p:nvPicPr>
              <p:cNvPr id="8" name="Ink 7">
                <a:extLst>
                  <a:ext uri="{FF2B5EF4-FFF2-40B4-BE49-F238E27FC236}">
                    <a16:creationId xmlns:a16="http://schemas.microsoft.com/office/drawing/2014/main" id="{17F64DE6-BE40-8E9B-EBC2-AA33E43DDD5F}"/>
                  </a:ext>
                </a:extLst>
              </p:cNvPr>
              <p:cNvPicPr/>
              <p:nvPr/>
            </p:nvPicPr>
            <p:blipFill>
              <a:blip r:embed="rId6"/>
              <a:stretch>
                <a:fillRect/>
              </a:stretch>
            </p:blipFill>
            <p:spPr>
              <a:xfrm>
                <a:off x="358200" y="3364560"/>
                <a:ext cx="9663120" cy="3242160"/>
              </a:xfrm>
              <a:prstGeom prst="rect">
                <a:avLst/>
              </a:prstGeom>
            </p:spPr>
          </p:pic>
        </mc:Fallback>
      </mc:AlternateContent>
    </p:spTree>
    <p:extLst>
      <p:ext uri="{BB962C8B-B14F-4D97-AF65-F5344CB8AC3E}">
        <p14:creationId xmlns:p14="http://schemas.microsoft.com/office/powerpoint/2010/main" val="2825326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6C04C-3EEF-D2BA-0F92-DFF2AEC3E319}"/>
              </a:ext>
            </a:extLst>
          </p:cNvPr>
          <p:cNvSpPr>
            <a:spLocks noGrp="1"/>
          </p:cNvSpPr>
          <p:nvPr>
            <p:ph type="title"/>
          </p:nvPr>
        </p:nvSpPr>
        <p:spPr/>
        <p:txBody>
          <a:bodyPr/>
          <a:lstStyle/>
          <a:p>
            <a:r>
              <a:rPr lang="en-GB" dirty="0"/>
              <a:t>Multi-source data</a:t>
            </a:r>
          </a:p>
        </p:txBody>
      </p:sp>
      <p:sp>
        <p:nvSpPr>
          <p:cNvPr id="3" name="Content Placeholder 2">
            <a:extLst>
              <a:ext uri="{FF2B5EF4-FFF2-40B4-BE49-F238E27FC236}">
                <a16:creationId xmlns:a16="http://schemas.microsoft.com/office/drawing/2014/main" id="{BC48779E-C352-8EFE-0403-41EBEDC23B77}"/>
              </a:ext>
            </a:extLst>
          </p:cNvPr>
          <p:cNvSpPr>
            <a:spLocks noGrp="1"/>
          </p:cNvSpPr>
          <p:nvPr>
            <p:ph idx="1"/>
          </p:nvPr>
        </p:nvSpPr>
        <p:spPr/>
        <p:txBody>
          <a:bodyPr/>
          <a:lstStyle/>
          <a:p>
            <a:r>
              <a:rPr lang="en-GB" dirty="0"/>
              <a:t>Harmonising the data and investigating different sources of noise, potential errors, and inconsistencies are important.</a:t>
            </a:r>
          </a:p>
          <a:p>
            <a:r>
              <a:rPr lang="en-GB" dirty="0"/>
              <a:t>If different devices are used to collect the data, you need to consider solutions to reduce the effect of calibration and measurement errors and variations. </a:t>
            </a:r>
          </a:p>
          <a:p>
            <a:r>
              <a:rPr lang="en-GB" dirty="0"/>
              <a:t>You need to investigate the protocols and procedures used in each site to collect the data to ensure the data is consistent. </a:t>
            </a:r>
          </a:p>
          <a:p>
            <a:r>
              <a:rPr lang="en-GB" dirty="0"/>
              <a:t>For more information, please refer to Alexander </a:t>
            </a:r>
            <a:r>
              <a:rPr lang="en-GB" dirty="0" err="1"/>
              <a:t>Capstick’s</a:t>
            </a:r>
            <a:r>
              <a:rPr lang="en-GB" dirty="0"/>
              <a:t> work on the LAP model: </a:t>
            </a:r>
          </a:p>
          <a:p>
            <a:pPr lvl="1"/>
            <a:r>
              <a:rPr lang="en-GB" dirty="0"/>
              <a:t>https://github.com/alexcapstick/LossAdaptedPlasticity</a:t>
            </a:r>
          </a:p>
          <a:p>
            <a:pPr lvl="1"/>
            <a:r>
              <a:rPr lang="en-GB" dirty="0"/>
              <a:t>https://arxiv.org/abs/2212.02895</a:t>
            </a:r>
          </a:p>
        </p:txBody>
      </p:sp>
      <p:sp>
        <p:nvSpPr>
          <p:cNvPr id="4" name="Slide Number Placeholder 3">
            <a:extLst>
              <a:ext uri="{FF2B5EF4-FFF2-40B4-BE49-F238E27FC236}">
                <a16:creationId xmlns:a16="http://schemas.microsoft.com/office/drawing/2014/main" id="{CAB86332-EE06-8E53-3CF7-76B371B5EBF3}"/>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BC2B964E-6370-9C94-79FB-A3C7C94CEAC2}"/>
                  </a:ext>
                </a:extLst>
              </p14:cNvPr>
              <p14:cNvContentPartPr/>
              <p14:nvPr/>
            </p14:nvContentPartPr>
            <p14:xfrm>
              <a:off x="665640" y="5015520"/>
              <a:ext cx="5149440" cy="568440"/>
            </p14:xfrm>
          </p:contentPart>
        </mc:Choice>
        <mc:Fallback>
          <p:pic>
            <p:nvPicPr>
              <p:cNvPr id="5" name="Ink 4">
                <a:extLst>
                  <a:ext uri="{FF2B5EF4-FFF2-40B4-BE49-F238E27FC236}">
                    <a16:creationId xmlns:a16="http://schemas.microsoft.com/office/drawing/2014/main" id="{BC2B964E-6370-9C94-79FB-A3C7C94CEAC2}"/>
                  </a:ext>
                </a:extLst>
              </p:cNvPr>
              <p:cNvPicPr/>
              <p:nvPr/>
            </p:nvPicPr>
            <p:blipFill>
              <a:blip r:embed="rId3"/>
              <a:stretch>
                <a:fillRect/>
              </a:stretch>
            </p:blipFill>
            <p:spPr>
              <a:xfrm>
                <a:off x="656280" y="5006160"/>
                <a:ext cx="5168160" cy="587160"/>
              </a:xfrm>
              <a:prstGeom prst="rect">
                <a:avLst/>
              </a:prstGeom>
            </p:spPr>
          </p:pic>
        </mc:Fallback>
      </mc:AlternateContent>
    </p:spTree>
    <p:extLst>
      <p:ext uri="{BB962C8B-B14F-4D97-AF65-F5344CB8AC3E}">
        <p14:creationId xmlns:p14="http://schemas.microsoft.com/office/powerpoint/2010/main" val="2674824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D2F6-8966-455D-1BBA-40F8937E98DE}"/>
              </a:ext>
            </a:extLst>
          </p:cNvPr>
          <p:cNvSpPr>
            <a:spLocks noGrp="1"/>
          </p:cNvSpPr>
          <p:nvPr>
            <p:ph type="title"/>
          </p:nvPr>
        </p:nvSpPr>
        <p:spPr/>
        <p:txBody>
          <a:bodyPr/>
          <a:lstStyle/>
          <a:p>
            <a:r>
              <a:rPr lang="en-GB" dirty="0"/>
              <a:t>Ethical implications - bias</a:t>
            </a:r>
          </a:p>
        </p:txBody>
      </p:sp>
      <p:sp>
        <p:nvSpPr>
          <p:cNvPr id="3" name="Content Placeholder 2">
            <a:extLst>
              <a:ext uri="{FF2B5EF4-FFF2-40B4-BE49-F238E27FC236}">
                <a16:creationId xmlns:a16="http://schemas.microsoft.com/office/drawing/2014/main" id="{4D64F0B0-DA17-C9E8-FA1E-1F7DEB43A22E}"/>
              </a:ext>
            </a:extLst>
          </p:cNvPr>
          <p:cNvSpPr>
            <a:spLocks noGrp="1"/>
          </p:cNvSpPr>
          <p:nvPr>
            <p:ph idx="1"/>
          </p:nvPr>
        </p:nvSpPr>
        <p:spPr/>
        <p:txBody>
          <a:bodyPr/>
          <a:lstStyle/>
          <a:p>
            <a:r>
              <a:rPr lang="en-GB" b="0" i="0" u="none" strike="noStrike" dirty="0">
                <a:solidFill>
                  <a:srgbClr val="222222"/>
                </a:solidFill>
                <a:effectLst/>
              </a:rPr>
              <a:t>Several </a:t>
            </a:r>
            <a:r>
              <a:rPr lang="en-GB" dirty="0">
                <a:solidFill>
                  <a:srgbClr val="222222"/>
                </a:solidFill>
              </a:rPr>
              <a:t>works </a:t>
            </a:r>
            <a:r>
              <a:rPr lang="en-GB" b="0" i="0" u="none" strike="noStrike" dirty="0">
                <a:solidFill>
                  <a:srgbClr val="222222"/>
                </a:solidFill>
                <a:effectLst/>
              </a:rPr>
              <a:t>have identified ways in which non-health-related ML can exacerbate existing social inequalities by reflecting and amplifying existing race, sex and other biases. </a:t>
            </a:r>
          </a:p>
          <a:p>
            <a:r>
              <a:rPr lang="en-GB" b="0" i="0" u="none" strike="noStrike" dirty="0">
                <a:solidFill>
                  <a:srgbClr val="222222"/>
                </a:solidFill>
                <a:effectLst/>
              </a:rPr>
              <a:t>Health care is not immune to bias. </a:t>
            </a:r>
          </a:p>
          <a:p>
            <a:r>
              <a:rPr lang="en-GB" b="0" i="0" u="none" strike="noStrike" dirty="0">
                <a:solidFill>
                  <a:srgbClr val="222222"/>
                </a:solidFill>
                <a:effectLst/>
              </a:rPr>
              <a:t>The health data on which algorithms are trained are likely influenced by many facets of social inequality, including bias toward those who contribute the most data. </a:t>
            </a:r>
            <a:endParaRPr lang="en-GB" dirty="0"/>
          </a:p>
        </p:txBody>
      </p:sp>
      <p:sp>
        <p:nvSpPr>
          <p:cNvPr id="4" name="Slide Number Placeholder 3">
            <a:extLst>
              <a:ext uri="{FF2B5EF4-FFF2-40B4-BE49-F238E27FC236}">
                <a16:creationId xmlns:a16="http://schemas.microsoft.com/office/drawing/2014/main" id="{4B961BC3-EBFB-3F23-303C-DA8B31848517}"/>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6" name="TextBox 5">
            <a:extLst>
              <a:ext uri="{FF2B5EF4-FFF2-40B4-BE49-F238E27FC236}">
                <a16:creationId xmlns:a16="http://schemas.microsoft.com/office/drawing/2014/main" id="{FFC96485-F0D1-B8B3-6B63-74F6AAA079A3}"/>
              </a:ext>
            </a:extLst>
          </p:cNvPr>
          <p:cNvSpPr txBox="1"/>
          <p:nvPr/>
        </p:nvSpPr>
        <p:spPr>
          <a:xfrm>
            <a:off x="609600" y="6097154"/>
            <a:ext cx="8726760" cy="246221"/>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Wiens, J., Saria, S., Sendak, M.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Do no harm: a roadmap for responsible machine learning for health care. </a:t>
            </a:r>
            <a:r>
              <a:rPr lang="en-GB" sz="1000" i="1" dirty="0">
                <a:solidFill>
                  <a:srgbClr val="222222"/>
                </a:solidFill>
                <a:latin typeface="Gill Sans MT" panose="020B0502020104020203" pitchFamily="34" charset="77"/>
              </a:rPr>
              <a:t>Nat Med</a:t>
            </a:r>
            <a:r>
              <a:rPr lang="en-GB" sz="1000" dirty="0">
                <a:solidFill>
                  <a:srgbClr val="222222"/>
                </a:solidFill>
                <a:latin typeface="Gill Sans MT" panose="020B0502020104020203" pitchFamily="34" charset="77"/>
              </a:rPr>
              <a:t> 25, 1337–1340 (2019). </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49144306-B458-836A-76CE-69AEBBFC5D56}"/>
                  </a:ext>
                </a:extLst>
              </p14:cNvPr>
              <p14:cNvContentPartPr/>
              <p14:nvPr/>
            </p14:nvContentPartPr>
            <p14:xfrm>
              <a:off x="2408760" y="2953080"/>
              <a:ext cx="1203120" cy="72000"/>
            </p14:xfrm>
          </p:contentPart>
        </mc:Choice>
        <mc:Fallback>
          <p:pic>
            <p:nvPicPr>
              <p:cNvPr id="5" name="Ink 4">
                <a:extLst>
                  <a:ext uri="{FF2B5EF4-FFF2-40B4-BE49-F238E27FC236}">
                    <a16:creationId xmlns:a16="http://schemas.microsoft.com/office/drawing/2014/main" id="{49144306-B458-836A-76CE-69AEBBFC5D56}"/>
                  </a:ext>
                </a:extLst>
              </p:cNvPr>
              <p:cNvPicPr/>
              <p:nvPr/>
            </p:nvPicPr>
            <p:blipFill>
              <a:blip r:embed="rId3"/>
              <a:stretch>
                <a:fillRect/>
              </a:stretch>
            </p:blipFill>
            <p:spPr>
              <a:xfrm>
                <a:off x="2399400" y="2943720"/>
                <a:ext cx="1221840" cy="90720"/>
              </a:xfrm>
              <a:prstGeom prst="rect">
                <a:avLst/>
              </a:prstGeom>
            </p:spPr>
          </p:pic>
        </mc:Fallback>
      </mc:AlternateContent>
    </p:spTree>
    <p:extLst>
      <p:ext uri="{BB962C8B-B14F-4D97-AF65-F5344CB8AC3E}">
        <p14:creationId xmlns:p14="http://schemas.microsoft.com/office/powerpoint/2010/main" val="2084972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4280-323A-4E60-EF2F-29C3C0CEDC52}"/>
              </a:ext>
            </a:extLst>
          </p:cNvPr>
          <p:cNvSpPr>
            <a:spLocks noGrp="1"/>
          </p:cNvSpPr>
          <p:nvPr>
            <p:ph type="title"/>
          </p:nvPr>
        </p:nvSpPr>
        <p:spPr/>
        <p:txBody>
          <a:bodyPr/>
          <a:lstStyle/>
          <a:p>
            <a:r>
              <a:rPr lang="en-GB" dirty="0"/>
              <a:t>Algorithmic bias</a:t>
            </a:r>
          </a:p>
        </p:txBody>
      </p:sp>
      <p:sp>
        <p:nvSpPr>
          <p:cNvPr id="3" name="Content Placeholder 2">
            <a:extLst>
              <a:ext uri="{FF2B5EF4-FFF2-40B4-BE49-F238E27FC236}">
                <a16:creationId xmlns:a16="http://schemas.microsoft.com/office/drawing/2014/main" id="{6CA0BE00-3EFA-6CCC-ADAF-A43B6D16014E}"/>
              </a:ext>
            </a:extLst>
          </p:cNvPr>
          <p:cNvSpPr>
            <a:spLocks noGrp="1"/>
          </p:cNvSpPr>
          <p:nvPr>
            <p:ph idx="1"/>
          </p:nvPr>
        </p:nvSpPr>
        <p:spPr/>
        <p:txBody>
          <a:bodyPr/>
          <a:lstStyle/>
          <a:p>
            <a:r>
              <a:rPr lang="en-GB" dirty="0">
                <a:solidFill>
                  <a:srgbClr val="222222"/>
                </a:solidFill>
              </a:rPr>
              <a:t>A</a:t>
            </a:r>
            <a:r>
              <a:rPr lang="en-GB" b="0" i="0" u="none" strike="noStrike" dirty="0">
                <a:solidFill>
                  <a:srgbClr val="222222"/>
                </a:solidFill>
                <a:effectLst/>
              </a:rPr>
              <a:t>lgorithms that predict an individual’s risk for a condition or suitability of a specific treatment may be biased toward those who are able to access and afford the procedure. </a:t>
            </a:r>
          </a:p>
          <a:p>
            <a:r>
              <a:rPr lang="en-GB" dirty="0">
                <a:solidFill>
                  <a:srgbClr val="222222"/>
                </a:solidFill>
              </a:rPr>
              <a:t>This could happen by feeding data from the people who have had that treatment in the past, which won’t include people who couldn’t afford it in the first place or didn’t have access to it.</a:t>
            </a:r>
            <a:endParaRPr lang="en-GB" b="0" i="0" u="none" strike="noStrike" dirty="0">
              <a:solidFill>
                <a:srgbClr val="222222"/>
              </a:solidFill>
              <a:effectLst/>
            </a:endParaRPr>
          </a:p>
          <a:p>
            <a:r>
              <a:rPr lang="en-GB" b="0" i="0" u="none" strike="noStrike" dirty="0">
                <a:solidFill>
                  <a:srgbClr val="222222"/>
                </a:solidFill>
                <a:effectLst/>
              </a:rPr>
              <a:t>Some of this bias can be corrected during model training</a:t>
            </a:r>
            <a:r>
              <a:rPr lang="en-GB" dirty="0">
                <a:solidFill>
                  <a:srgbClr val="222222"/>
                </a:solidFill>
              </a:rPr>
              <a:t> when the data is divided into training, validation and test sets. </a:t>
            </a:r>
            <a:r>
              <a:rPr lang="en-GB" b="0" i="0" u="none" strike="noStrike" dirty="0">
                <a:solidFill>
                  <a:srgbClr val="222222"/>
                </a:solidFill>
                <a:effectLst/>
              </a:rPr>
              <a:t> </a:t>
            </a:r>
          </a:p>
          <a:p>
            <a:r>
              <a:rPr lang="en-GB" b="0" i="0" u="none" strike="noStrike" dirty="0">
                <a:solidFill>
                  <a:srgbClr val="222222"/>
                </a:solidFill>
                <a:effectLst/>
              </a:rPr>
              <a:t>In general, awareness is necessary to investigate when potential biases could be present in the data and what can be done to mitigate their effect. </a:t>
            </a:r>
            <a:endParaRPr lang="en-GB" dirty="0"/>
          </a:p>
        </p:txBody>
      </p:sp>
      <p:sp>
        <p:nvSpPr>
          <p:cNvPr id="4" name="Slide Number Placeholder 3">
            <a:extLst>
              <a:ext uri="{FF2B5EF4-FFF2-40B4-BE49-F238E27FC236}">
                <a16:creationId xmlns:a16="http://schemas.microsoft.com/office/drawing/2014/main" id="{3979052A-6F49-8BA1-F9B3-55746F65E611}"/>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sp>
        <p:nvSpPr>
          <p:cNvPr id="5" name="TextBox 4">
            <a:extLst>
              <a:ext uri="{FF2B5EF4-FFF2-40B4-BE49-F238E27FC236}">
                <a16:creationId xmlns:a16="http://schemas.microsoft.com/office/drawing/2014/main" id="{E4EDA76D-887F-86A0-6E99-722642D44F76}"/>
              </a:ext>
            </a:extLst>
          </p:cNvPr>
          <p:cNvSpPr txBox="1"/>
          <p:nvPr/>
        </p:nvSpPr>
        <p:spPr>
          <a:xfrm>
            <a:off x="612314" y="6305392"/>
            <a:ext cx="8928992" cy="246221"/>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Wiens, J., Saria, S., Sendak, M.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Do no harm: a roadmap for responsible machine learning for health care. </a:t>
            </a:r>
            <a:r>
              <a:rPr lang="en-GB" sz="1000" i="1" dirty="0">
                <a:solidFill>
                  <a:srgbClr val="222222"/>
                </a:solidFill>
                <a:latin typeface="Gill Sans MT" panose="020B0502020104020203" pitchFamily="34" charset="77"/>
              </a:rPr>
              <a:t>Nat Med</a:t>
            </a:r>
            <a:r>
              <a:rPr lang="en-GB" sz="1000" dirty="0">
                <a:solidFill>
                  <a:srgbClr val="222222"/>
                </a:solidFill>
                <a:latin typeface="Gill Sans MT" panose="020B0502020104020203" pitchFamily="34" charset="77"/>
              </a:rPr>
              <a:t> 25, 1337–1340 (2019). </a:t>
            </a:r>
            <a:endParaRPr lang="en-GB" sz="1000" dirty="0">
              <a:latin typeface="Gill Sans MT" panose="020B0502020104020203" pitchFamily="34" charset="77"/>
            </a:endParaRPr>
          </a:p>
        </p:txBody>
      </p:sp>
    </p:spTree>
    <p:extLst>
      <p:ext uri="{BB962C8B-B14F-4D97-AF65-F5344CB8AC3E}">
        <p14:creationId xmlns:p14="http://schemas.microsoft.com/office/powerpoint/2010/main" val="170189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03EF-C699-2399-2F74-2883C17496FA}"/>
              </a:ext>
            </a:extLst>
          </p:cNvPr>
          <p:cNvSpPr>
            <a:spLocks noGrp="1"/>
          </p:cNvSpPr>
          <p:nvPr>
            <p:ph type="title"/>
          </p:nvPr>
        </p:nvSpPr>
        <p:spPr/>
        <p:txBody>
          <a:bodyPr/>
          <a:lstStyle/>
          <a:p>
            <a:r>
              <a:rPr lang="en-GB" dirty="0"/>
              <a:t>Robust evaluation of the models</a:t>
            </a:r>
          </a:p>
        </p:txBody>
      </p:sp>
      <p:sp>
        <p:nvSpPr>
          <p:cNvPr id="3" name="Content Placeholder 2">
            <a:extLst>
              <a:ext uri="{FF2B5EF4-FFF2-40B4-BE49-F238E27FC236}">
                <a16:creationId xmlns:a16="http://schemas.microsoft.com/office/drawing/2014/main" id="{5AA48FE8-1C84-C07E-51E2-30883BFC1B24}"/>
              </a:ext>
            </a:extLst>
          </p:cNvPr>
          <p:cNvSpPr>
            <a:spLocks noGrp="1"/>
          </p:cNvSpPr>
          <p:nvPr>
            <p:ph idx="1"/>
          </p:nvPr>
        </p:nvSpPr>
        <p:spPr/>
        <p:txBody>
          <a:bodyPr/>
          <a:lstStyle/>
          <a:p>
            <a:r>
              <a:rPr lang="en-GB" b="0" i="0" u="none" strike="noStrike" dirty="0">
                <a:solidFill>
                  <a:srgbClr val="222222"/>
                </a:solidFill>
                <a:effectLst/>
              </a:rPr>
              <a:t>When a model is designed for an environment, validation within that environment requires careful thought to ensure that no unintended label leakage has occurred between the datasets used for model tuning and independent testing. </a:t>
            </a:r>
          </a:p>
          <a:p>
            <a:r>
              <a:rPr lang="en-GB" b="0" i="0" u="none" strike="noStrike" dirty="0">
                <a:solidFill>
                  <a:srgbClr val="222222"/>
                </a:solidFill>
                <a:effectLst/>
              </a:rPr>
              <a:t>For example, the ‘radiologist-level’ performance recently achieved across several tasks using chest X-rays. The data used in the analysis consisted of multiple X-ray images per patient. It was important to split data at the patient level instead of random splitting so that no images from the same patient appeared in both the training and testing sets.</a:t>
            </a:r>
            <a:endParaRPr lang="en-GB" dirty="0"/>
          </a:p>
        </p:txBody>
      </p:sp>
      <p:sp>
        <p:nvSpPr>
          <p:cNvPr id="4" name="Slide Number Placeholder 3">
            <a:extLst>
              <a:ext uri="{FF2B5EF4-FFF2-40B4-BE49-F238E27FC236}">
                <a16:creationId xmlns:a16="http://schemas.microsoft.com/office/drawing/2014/main" id="{5A5EA32F-B447-405C-E0B0-FA8E619A6C4A}"/>
              </a:ext>
            </a:extLst>
          </p:cNvPr>
          <p:cNvSpPr>
            <a:spLocks noGrp="1"/>
          </p:cNvSpPr>
          <p:nvPr>
            <p:ph type="sldNum" sz="quarter" idx="12"/>
          </p:nvPr>
        </p:nvSpPr>
        <p:spPr/>
        <p:txBody>
          <a:bodyPr/>
          <a:lstStyle/>
          <a:p>
            <a:fld id="{44E22EE9-B8A0-0641-9265-052CFE9B95A7}" type="slidenum">
              <a:rPr lang="en-GB" altLang="en-US" smtClean="0"/>
              <a:pPr/>
              <a:t>16</a:t>
            </a:fld>
            <a:endParaRPr lang="en-GB" altLang="en-US" dirty="0"/>
          </a:p>
        </p:txBody>
      </p:sp>
      <p:sp>
        <p:nvSpPr>
          <p:cNvPr id="6" name="TextBox 5">
            <a:extLst>
              <a:ext uri="{FF2B5EF4-FFF2-40B4-BE49-F238E27FC236}">
                <a16:creationId xmlns:a16="http://schemas.microsoft.com/office/drawing/2014/main" id="{012FCF2A-A3EC-9044-BC72-A14A90FC3AFA}"/>
              </a:ext>
            </a:extLst>
          </p:cNvPr>
          <p:cNvSpPr txBox="1"/>
          <p:nvPr/>
        </p:nvSpPr>
        <p:spPr>
          <a:xfrm>
            <a:off x="612314" y="6305392"/>
            <a:ext cx="8928992" cy="246221"/>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Wiens, J., Saria, S., Sendak, M.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Do no harm: a roadmap for responsible machine learning for health care. </a:t>
            </a:r>
            <a:r>
              <a:rPr lang="en-GB" sz="1000" i="1" dirty="0">
                <a:solidFill>
                  <a:srgbClr val="222222"/>
                </a:solidFill>
                <a:latin typeface="Gill Sans MT" panose="020B0502020104020203" pitchFamily="34" charset="77"/>
              </a:rPr>
              <a:t>Nat Med</a:t>
            </a:r>
            <a:r>
              <a:rPr lang="en-GB" sz="1000" dirty="0">
                <a:solidFill>
                  <a:srgbClr val="222222"/>
                </a:solidFill>
                <a:latin typeface="Gill Sans MT" panose="020B0502020104020203" pitchFamily="34" charset="77"/>
              </a:rPr>
              <a:t> 25, 1337–1340 (2019). </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BFC5E0CE-31F8-FF68-33B3-6DB59C8B8560}"/>
                  </a:ext>
                </a:extLst>
              </p14:cNvPr>
              <p14:cNvContentPartPr/>
              <p14:nvPr/>
            </p14:nvContentPartPr>
            <p14:xfrm>
              <a:off x="465840" y="3275640"/>
              <a:ext cx="6925680" cy="3393360"/>
            </p14:xfrm>
          </p:contentPart>
        </mc:Choice>
        <mc:Fallback>
          <p:pic>
            <p:nvPicPr>
              <p:cNvPr id="5" name="Ink 4">
                <a:extLst>
                  <a:ext uri="{FF2B5EF4-FFF2-40B4-BE49-F238E27FC236}">
                    <a16:creationId xmlns:a16="http://schemas.microsoft.com/office/drawing/2014/main" id="{BFC5E0CE-31F8-FF68-33B3-6DB59C8B8560}"/>
                  </a:ext>
                </a:extLst>
              </p:cNvPr>
              <p:cNvPicPr/>
              <p:nvPr/>
            </p:nvPicPr>
            <p:blipFill>
              <a:blip r:embed="rId3"/>
              <a:stretch>
                <a:fillRect/>
              </a:stretch>
            </p:blipFill>
            <p:spPr>
              <a:xfrm>
                <a:off x="456480" y="3266280"/>
                <a:ext cx="6944400" cy="3412080"/>
              </a:xfrm>
              <a:prstGeom prst="rect">
                <a:avLst/>
              </a:prstGeom>
            </p:spPr>
          </p:pic>
        </mc:Fallback>
      </mc:AlternateContent>
    </p:spTree>
    <p:extLst>
      <p:ext uri="{BB962C8B-B14F-4D97-AF65-F5344CB8AC3E}">
        <p14:creationId xmlns:p14="http://schemas.microsoft.com/office/powerpoint/2010/main" val="3099472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246FE-2C79-1A28-2195-43C52815B4E6}"/>
              </a:ext>
            </a:extLst>
          </p:cNvPr>
          <p:cNvSpPr>
            <a:spLocks noGrp="1"/>
          </p:cNvSpPr>
          <p:nvPr>
            <p:ph type="title"/>
          </p:nvPr>
        </p:nvSpPr>
        <p:spPr/>
        <p:txBody>
          <a:bodyPr/>
          <a:lstStyle/>
          <a:p>
            <a:r>
              <a:rPr lang="en-GB" dirty="0"/>
              <a:t>Importance of qualitative analysis</a:t>
            </a:r>
          </a:p>
        </p:txBody>
      </p:sp>
      <p:sp>
        <p:nvSpPr>
          <p:cNvPr id="3" name="Content Placeholder 2">
            <a:extLst>
              <a:ext uri="{FF2B5EF4-FFF2-40B4-BE49-F238E27FC236}">
                <a16:creationId xmlns:a16="http://schemas.microsoft.com/office/drawing/2014/main" id="{6FBB96F8-665F-28B3-4C27-33423892F346}"/>
              </a:ext>
            </a:extLst>
          </p:cNvPr>
          <p:cNvSpPr>
            <a:spLocks noGrp="1"/>
          </p:cNvSpPr>
          <p:nvPr>
            <p:ph idx="1"/>
          </p:nvPr>
        </p:nvSpPr>
        <p:spPr/>
        <p:txBody>
          <a:bodyPr/>
          <a:lstStyle/>
          <a:p>
            <a:r>
              <a:rPr lang="en-GB" b="0" i="0" u="none" strike="noStrike" dirty="0">
                <a:solidFill>
                  <a:srgbClr val="222222"/>
                </a:solidFill>
                <a:effectLst/>
              </a:rPr>
              <a:t>Beyond quantitative measures of performance, qualitative approaches can expose concerns associated with bias and confounding that the quantitative measures might have missed. </a:t>
            </a:r>
          </a:p>
          <a:p>
            <a:r>
              <a:rPr lang="en-GB" b="0" i="0" u="none" strike="noStrike" dirty="0">
                <a:solidFill>
                  <a:srgbClr val="222222"/>
                </a:solidFill>
                <a:effectLst/>
              </a:rPr>
              <a:t>For example, clinical experts can investigate explanations provided at individual test points to determine whether the model is plausible and relevant.</a:t>
            </a:r>
            <a:endParaRPr lang="en-GB" dirty="0"/>
          </a:p>
        </p:txBody>
      </p:sp>
      <p:sp>
        <p:nvSpPr>
          <p:cNvPr id="4" name="Slide Number Placeholder 3">
            <a:extLst>
              <a:ext uri="{FF2B5EF4-FFF2-40B4-BE49-F238E27FC236}">
                <a16:creationId xmlns:a16="http://schemas.microsoft.com/office/drawing/2014/main" id="{7CFABD42-9626-D4D1-F1F5-76AA7E78A078}"/>
              </a:ext>
            </a:extLst>
          </p:cNvPr>
          <p:cNvSpPr>
            <a:spLocks noGrp="1"/>
          </p:cNvSpPr>
          <p:nvPr>
            <p:ph type="sldNum" sz="quarter" idx="12"/>
          </p:nvPr>
        </p:nvSpPr>
        <p:spPr/>
        <p:txBody>
          <a:bodyPr/>
          <a:lstStyle/>
          <a:p>
            <a:fld id="{44E22EE9-B8A0-0641-9265-052CFE9B95A7}" type="slidenum">
              <a:rPr lang="en-GB" altLang="en-US" smtClean="0"/>
              <a:pPr/>
              <a:t>17</a:t>
            </a:fld>
            <a:endParaRPr lang="en-GB" altLang="en-US" dirty="0"/>
          </a:p>
        </p:txBody>
      </p:sp>
      <p:sp>
        <p:nvSpPr>
          <p:cNvPr id="6" name="TextBox 5">
            <a:extLst>
              <a:ext uri="{FF2B5EF4-FFF2-40B4-BE49-F238E27FC236}">
                <a16:creationId xmlns:a16="http://schemas.microsoft.com/office/drawing/2014/main" id="{B58698FB-C130-5069-1712-B77E1443AA4A}"/>
              </a:ext>
            </a:extLst>
          </p:cNvPr>
          <p:cNvSpPr txBox="1"/>
          <p:nvPr/>
        </p:nvSpPr>
        <p:spPr>
          <a:xfrm>
            <a:off x="612314" y="6305392"/>
            <a:ext cx="8928992" cy="246221"/>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Wiens, J., Saria, S., Sendak, M.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Do no harm: a roadmap for responsible machine learning for health care. </a:t>
            </a:r>
            <a:r>
              <a:rPr lang="en-GB" sz="1000" i="1" dirty="0">
                <a:solidFill>
                  <a:srgbClr val="222222"/>
                </a:solidFill>
                <a:latin typeface="Gill Sans MT" panose="020B0502020104020203" pitchFamily="34" charset="77"/>
              </a:rPr>
              <a:t>Nat Med</a:t>
            </a:r>
            <a:r>
              <a:rPr lang="en-GB" sz="1000" dirty="0">
                <a:solidFill>
                  <a:srgbClr val="222222"/>
                </a:solidFill>
                <a:latin typeface="Gill Sans MT" panose="020B0502020104020203" pitchFamily="34" charset="77"/>
              </a:rPr>
              <a:t> 25, 1337–1340 (2019). </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4555773C-7CD5-5D8F-CD55-980F75CCC0BD}"/>
                  </a:ext>
                </a:extLst>
              </p14:cNvPr>
              <p14:cNvContentPartPr/>
              <p14:nvPr/>
            </p14:nvContentPartPr>
            <p14:xfrm>
              <a:off x="2492640" y="1648080"/>
              <a:ext cx="7360920" cy="1110960"/>
            </p14:xfrm>
          </p:contentPart>
        </mc:Choice>
        <mc:Fallback>
          <p:pic>
            <p:nvPicPr>
              <p:cNvPr id="5" name="Ink 4">
                <a:extLst>
                  <a:ext uri="{FF2B5EF4-FFF2-40B4-BE49-F238E27FC236}">
                    <a16:creationId xmlns:a16="http://schemas.microsoft.com/office/drawing/2014/main" id="{4555773C-7CD5-5D8F-CD55-980F75CCC0BD}"/>
                  </a:ext>
                </a:extLst>
              </p:cNvPr>
              <p:cNvPicPr/>
              <p:nvPr/>
            </p:nvPicPr>
            <p:blipFill>
              <a:blip r:embed="rId3"/>
              <a:stretch>
                <a:fillRect/>
              </a:stretch>
            </p:blipFill>
            <p:spPr>
              <a:xfrm>
                <a:off x="2483280" y="1638720"/>
                <a:ext cx="7379640" cy="1129680"/>
              </a:xfrm>
              <a:prstGeom prst="rect">
                <a:avLst/>
              </a:prstGeom>
            </p:spPr>
          </p:pic>
        </mc:Fallback>
      </mc:AlternateContent>
    </p:spTree>
    <p:extLst>
      <p:ext uri="{BB962C8B-B14F-4D97-AF65-F5344CB8AC3E}">
        <p14:creationId xmlns:p14="http://schemas.microsoft.com/office/powerpoint/2010/main" val="898643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DFF1EBC-24F4-1E60-6026-0ABD3B288EC1}"/>
              </a:ext>
            </a:extLst>
          </p:cNvPr>
          <p:cNvSpPr>
            <a:spLocks noGrp="1"/>
          </p:cNvSpPr>
          <p:nvPr>
            <p:ph type="title"/>
          </p:nvPr>
        </p:nvSpPr>
        <p:spPr/>
        <p:txBody>
          <a:bodyPr/>
          <a:lstStyle/>
          <a:p>
            <a:r>
              <a:rPr lang="en-GB" sz="2800" dirty="0">
                <a:solidFill>
                  <a:srgbClr val="003D7D"/>
                </a:solidFill>
                <a:latin typeface="Gill Sans MT" panose="020B0502020104020203" pitchFamily="34" charset="77"/>
              </a:rPr>
              <a:t>Ethical implications – Bias</a:t>
            </a:r>
            <a:br>
              <a:rPr lang="en-GB" sz="2800" dirty="0">
                <a:solidFill>
                  <a:srgbClr val="003D7D"/>
                </a:solidFill>
                <a:latin typeface="Gill Sans MT" panose="020B0502020104020203" pitchFamily="34" charset="77"/>
              </a:rPr>
            </a:br>
            <a:endParaRPr lang="en-GB" dirty="0"/>
          </a:p>
        </p:txBody>
      </p:sp>
      <p:sp>
        <p:nvSpPr>
          <p:cNvPr id="2" name="Text Placeholder 1">
            <a:extLst>
              <a:ext uri="{FF2B5EF4-FFF2-40B4-BE49-F238E27FC236}">
                <a16:creationId xmlns:a16="http://schemas.microsoft.com/office/drawing/2014/main" id="{132DFE60-C4B0-014E-79CC-9C0ECB41CCF9}"/>
              </a:ext>
            </a:extLst>
          </p:cNvPr>
          <p:cNvSpPr>
            <a:spLocks noGrp="1"/>
          </p:cNvSpPr>
          <p:nvPr>
            <p:ph idx="1"/>
          </p:nvPr>
        </p:nvSpPr>
        <p:spPr/>
        <p:txBody>
          <a:bodyPr/>
          <a:lstStyle/>
          <a:p>
            <a:pPr marL="342900" indent="-342900">
              <a:buFontTx/>
              <a:buChar char="-"/>
            </a:pPr>
            <a:r>
              <a:rPr lang="en-GB" sz="2800" dirty="0">
                <a:solidFill>
                  <a:srgbClr val="222222"/>
                </a:solidFill>
                <a:latin typeface="Gill Sans MT" panose="020B0502020104020203" pitchFamily="34" charset="77"/>
              </a:rPr>
              <a:t>The health data on which algorithms are trained are likely to be influenced by many facets of social inequality, including bias toward those who contribute the most data. </a:t>
            </a:r>
          </a:p>
          <a:p>
            <a:pPr marL="342900" indent="-342900">
              <a:buFontTx/>
              <a:buChar char="-"/>
            </a:pPr>
            <a:r>
              <a:rPr lang="en-GB" sz="2800" dirty="0">
                <a:solidFill>
                  <a:srgbClr val="222222"/>
                </a:solidFill>
                <a:latin typeface="Gill Sans MT" panose="020B0502020104020203" pitchFamily="34" charset="77"/>
              </a:rPr>
              <a:t>Example: </a:t>
            </a:r>
          </a:p>
          <a:p>
            <a:endParaRPr lang="en-GB" sz="2800" dirty="0">
              <a:solidFill>
                <a:srgbClr val="003D7D"/>
              </a:solidFill>
              <a:latin typeface="Gill Sans MT" panose="020B0502020104020203" pitchFamily="34" charset="77"/>
            </a:endParaRPr>
          </a:p>
        </p:txBody>
      </p:sp>
      <p:sp>
        <p:nvSpPr>
          <p:cNvPr id="4" name="Slide Number Placeholder 3">
            <a:extLst>
              <a:ext uri="{FF2B5EF4-FFF2-40B4-BE49-F238E27FC236}">
                <a16:creationId xmlns:a16="http://schemas.microsoft.com/office/drawing/2014/main" id="{453F54F9-F1AE-DE80-AAED-7B9B6FC3552C}"/>
              </a:ext>
            </a:extLst>
          </p:cNvPr>
          <p:cNvSpPr>
            <a:spLocks noGrp="1"/>
          </p:cNvSpPr>
          <p:nvPr>
            <p:ph type="sldNum" sz="quarter" idx="12"/>
          </p:nvPr>
        </p:nvSpPr>
        <p:spPr/>
        <p:txBody>
          <a:bodyPr/>
          <a:lstStyle/>
          <a:p>
            <a:fld id="{5DE7DA32-08EE-2E47-89DC-05D3233974D5}" type="slidenum">
              <a:rPr lang="en-US" smtClean="0"/>
              <a:t>18</a:t>
            </a:fld>
            <a:endParaRPr lang="en-US"/>
          </a:p>
        </p:txBody>
      </p:sp>
      <p:sp>
        <p:nvSpPr>
          <p:cNvPr id="5" name="TextBox 4">
            <a:extLst>
              <a:ext uri="{FF2B5EF4-FFF2-40B4-BE49-F238E27FC236}">
                <a16:creationId xmlns:a16="http://schemas.microsoft.com/office/drawing/2014/main" id="{5CBE976E-FED8-80A1-1623-D93E542E5BBE}"/>
              </a:ext>
            </a:extLst>
          </p:cNvPr>
          <p:cNvSpPr txBox="1"/>
          <p:nvPr/>
        </p:nvSpPr>
        <p:spPr>
          <a:xfrm>
            <a:off x="719667" y="6455743"/>
            <a:ext cx="8493540" cy="230832"/>
          </a:xfrm>
          <a:prstGeom prst="rect">
            <a:avLst/>
          </a:prstGeom>
          <a:noFill/>
        </p:spPr>
        <p:txBody>
          <a:bodyPr wrap="square">
            <a:spAutoFit/>
          </a:bodyPr>
          <a:lstStyle/>
          <a:p>
            <a:r>
              <a:rPr lang="en-GB" sz="900" i="0" u="none" strike="noStrike" dirty="0">
                <a:solidFill>
                  <a:srgbClr val="222222"/>
                </a:solidFill>
                <a:effectLst/>
                <a:latin typeface="-apple-system"/>
              </a:rPr>
              <a:t>Source (bullet points): Wiens, J., Saria, S., Sendak, M.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Do no harm: a roadmap for responsible machine learning for health care. </a:t>
            </a:r>
            <a:r>
              <a:rPr lang="en-GB" sz="900" i="1" u="none" strike="noStrike" dirty="0">
                <a:solidFill>
                  <a:srgbClr val="222222"/>
                </a:solidFill>
                <a:effectLst/>
                <a:latin typeface="-apple-system"/>
              </a:rPr>
              <a:t>Nat Med</a:t>
            </a:r>
            <a:r>
              <a:rPr lang="en-GB" sz="900" i="0" u="none" strike="noStrike" dirty="0">
                <a:solidFill>
                  <a:srgbClr val="222222"/>
                </a:solidFill>
                <a:effectLst/>
                <a:latin typeface="-apple-system"/>
              </a:rPr>
              <a:t> 25, 1337–1340 (2019). </a:t>
            </a:r>
            <a:endParaRPr lang="en-GB" sz="900" dirty="0"/>
          </a:p>
        </p:txBody>
      </p:sp>
      <p:pic>
        <p:nvPicPr>
          <p:cNvPr id="6" name="Picture 5">
            <a:extLst>
              <a:ext uri="{FF2B5EF4-FFF2-40B4-BE49-F238E27FC236}">
                <a16:creationId xmlns:a16="http://schemas.microsoft.com/office/drawing/2014/main" id="{BB402A35-6FE3-7AD2-2206-0BEA665D574E}"/>
              </a:ext>
            </a:extLst>
          </p:cNvPr>
          <p:cNvPicPr>
            <a:picLocks noChangeAspect="1"/>
          </p:cNvPicPr>
          <p:nvPr/>
        </p:nvPicPr>
        <p:blipFill>
          <a:blip r:embed="rId2"/>
          <a:stretch>
            <a:fillRect/>
          </a:stretch>
        </p:blipFill>
        <p:spPr>
          <a:xfrm>
            <a:off x="1325665" y="3955572"/>
            <a:ext cx="9530088" cy="873658"/>
          </a:xfrm>
          <a:prstGeom prst="rect">
            <a:avLst/>
          </a:prstGeom>
        </p:spPr>
      </p:pic>
      <p:pic>
        <p:nvPicPr>
          <p:cNvPr id="7" name="Picture 6">
            <a:extLst>
              <a:ext uri="{FF2B5EF4-FFF2-40B4-BE49-F238E27FC236}">
                <a16:creationId xmlns:a16="http://schemas.microsoft.com/office/drawing/2014/main" id="{61A91943-57C7-BEC9-5989-4AB64B9DE9C4}"/>
              </a:ext>
            </a:extLst>
          </p:cNvPr>
          <p:cNvPicPr>
            <a:picLocks noChangeAspect="1"/>
          </p:cNvPicPr>
          <p:nvPr/>
        </p:nvPicPr>
        <p:blipFill>
          <a:blip r:embed="rId3"/>
          <a:stretch>
            <a:fillRect/>
          </a:stretch>
        </p:blipFill>
        <p:spPr>
          <a:xfrm>
            <a:off x="1451905" y="4933601"/>
            <a:ext cx="9277607" cy="932076"/>
          </a:xfrm>
          <a:prstGeom prst="rect">
            <a:avLst/>
          </a:prstGeom>
        </p:spPr>
      </p:pic>
      <p:sp>
        <p:nvSpPr>
          <p:cNvPr id="8" name="TextBox 7">
            <a:extLst>
              <a:ext uri="{FF2B5EF4-FFF2-40B4-BE49-F238E27FC236}">
                <a16:creationId xmlns:a16="http://schemas.microsoft.com/office/drawing/2014/main" id="{3616C567-6D8C-274A-8DA3-C639785FDAA6}"/>
              </a:ext>
            </a:extLst>
          </p:cNvPr>
          <p:cNvSpPr txBox="1"/>
          <p:nvPr/>
        </p:nvSpPr>
        <p:spPr>
          <a:xfrm>
            <a:off x="1451905" y="5750866"/>
            <a:ext cx="2683748" cy="276999"/>
          </a:xfrm>
          <a:prstGeom prst="rect">
            <a:avLst/>
          </a:prstGeom>
          <a:noFill/>
        </p:spPr>
        <p:txBody>
          <a:bodyPr wrap="none" rtlCol="0">
            <a:spAutoFit/>
          </a:bodyPr>
          <a:lstStyle/>
          <a:p>
            <a:r>
              <a:rPr lang="en-GB" sz="1200" dirty="0">
                <a:latin typeface="Helvetica Neue" panose="02000503000000020004" pitchFamily="2" charset="0"/>
                <a:ea typeface="Helvetica Neue" panose="02000503000000020004" pitchFamily="2" charset="0"/>
                <a:cs typeface="Helvetica Neue" panose="02000503000000020004" pitchFamily="2" charset="0"/>
              </a:rPr>
              <a:t>(Capstick </a:t>
            </a:r>
            <a:r>
              <a:rPr lang="en-GB" sz="1200" i="1" dirty="0">
                <a:latin typeface="Helvetica Neue" panose="02000503000000020004" pitchFamily="2" charset="0"/>
                <a:ea typeface="Helvetica Neue" panose="02000503000000020004" pitchFamily="2" charset="0"/>
                <a:cs typeface="Helvetica Neue" panose="02000503000000020004" pitchFamily="2" charset="0"/>
              </a:rPr>
              <a:t>et al</a:t>
            </a:r>
            <a:r>
              <a:rPr lang="en-GB" sz="1200" dirty="0">
                <a:latin typeface="Helvetica Neue" panose="02000503000000020004" pitchFamily="2" charset="0"/>
                <a:ea typeface="Helvetica Neue" panose="02000503000000020004" pitchFamily="2" charset="0"/>
                <a:cs typeface="Helvetica Neue" panose="02000503000000020004" pitchFamily="2" charset="0"/>
              </a:rPr>
              <a:t>., </a:t>
            </a:r>
            <a:r>
              <a:rPr lang="en-GB" sz="1200" dirty="0" err="1">
                <a:latin typeface="Helvetica Neue" panose="02000503000000020004" pitchFamily="2" charset="0"/>
                <a:ea typeface="Helvetica Neue" panose="02000503000000020004" pitchFamily="2" charset="0"/>
                <a:cs typeface="Helvetica Neue" panose="02000503000000020004" pitchFamily="2" charset="0"/>
              </a:rPr>
              <a:t>npj</a:t>
            </a:r>
            <a:r>
              <a:rPr lang="en-GB" sz="1200" dirty="0">
                <a:latin typeface="Helvetica Neue" panose="02000503000000020004" pitchFamily="2" charset="0"/>
                <a:ea typeface="Helvetica Neue" panose="02000503000000020004" pitchFamily="2" charset="0"/>
                <a:cs typeface="Helvetica Neue" panose="02000503000000020004" pitchFamily="2" charset="0"/>
              </a:rPr>
              <a:t> Dig. Med., 2024)</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89D5ED70-BAD1-A0B3-CDE4-CC6F8F666224}"/>
                  </a:ext>
                </a:extLst>
              </p14:cNvPr>
              <p14:cNvContentPartPr/>
              <p14:nvPr/>
            </p14:nvContentPartPr>
            <p14:xfrm>
              <a:off x="2657587" y="5131524"/>
              <a:ext cx="2341440" cy="88200"/>
            </p14:xfrm>
          </p:contentPart>
        </mc:Choice>
        <mc:Fallback xmlns="">
          <p:pic>
            <p:nvPicPr>
              <p:cNvPr id="11" name="Ink 10">
                <a:extLst>
                  <a:ext uri="{FF2B5EF4-FFF2-40B4-BE49-F238E27FC236}">
                    <a16:creationId xmlns:a16="http://schemas.microsoft.com/office/drawing/2014/main" id="{89D5ED70-BAD1-A0B3-CDE4-CC6F8F666224}"/>
                  </a:ext>
                </a:extLst>
              </p:cNvPr>
              <p:cNvPicPr/>
              <p:nvPr/>
            </p:nvPicPr>
            <p:blipFill>
              <a:blip r:embed="rId5"/>
              <a:stretch>
                <a:fillRect/>
              </a:stretch>
            </p:blipFill>
            <p:spPr>
              <a:xfrm>
                <a:off x="2603587" y="5023524"/>
                <a:ext cx="244908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AA3EE88F-77CA-95C8-1972-3C58526E4A73}"/>
                  </a:ext>
                </a:extLst>
              </p14:cNvPr>
              <p14:cNvContentPartPr/>
              <p14:nvPr/>
            </p14:nvContentPartPr>
            <p14:xfrm>
              <a:off x="2680627" y="5392524"/>
              <a:ext cx="2319480" cy="99360"/>
            </p14:xfrm>
          </p:contentPart>
        </mc:Choice>
        <mc:Fallback xmlns="">
          <p:pic>
            <p:nvPicPr>
              <p:cNvPr id="12" name="Ink 11">
                <a:extLst>
                  <a:ext uri="{FF2B5EF4-FFF2-40B4-BE49-F238E27FC236}">
                    <a16:creationId xmlns:a16="http://schemas.microsoft.com/office/drawing/2014/main" id="{AA3EE88F-77CA-95C8-1972-3C58526E4A73}"/>
                  </a:ext>
                </a:extLst>
              </p:cNvPr>
              <p:cNvPicPr/>
              <p:nvPr/>
            </p:nvPicPr>
            <p:blipFill>
              <a:blip r:embed="rId7"/>
              <a:stretch>
                <a:fillRect/>
              </a:stretch>
            </p:blipFill>
            <p:spPr>
              <a:xfrm>
                <a:off x="2626987" y="5284524"/>
                <a:ext cx="242712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AC596397-21EE-2BE4-B0A6-2A2D25684CAF}"/>
                  </a:ext>
                </a:extLst>
              </p14:cNvPr>
              <p14:cNvContentPartPr/>
              <p14:nvPr/>
            </p14:nvContentPartPr>
            <p14:xfrm>
              <a:off x="772920" y="2653920"/>
              <a:ext cx="9500040" cy="3482640"/>
            </p14:xfrm>
          </p:contentPart>
        </mc:Choice>
        <mc:Fallback>
          <p:pic>
            <p:nvPicPr>
              <p:cNvPr id="3" name="Ink 2">
                <a:extLst>
                  <a:ext uri="{FF2B5EF4-FFF2-40B4-BE49-F238E27FC236}">
                    <a16:creationId xmlns:a16="http://schemas.microsoft.com/office/drawing/2014/main" id="{AC596397-21EE-2BE4-B0A6-2A2D25684CAF}"/>
                  </a:ext>
                </a:extLst>
              </p:cNvPr>
              <p:cNvPicPr/>
              <p:nvPr/>
            </p:nvPicPr>
            <p:blipFill>
              <a:blip r:embed="rId9"/>
              <a:stretch>
                <a:fillRect/>
              </a:stretch>
            </p:blipFill>
            <p:spPr>
              <a:xfrm>
                <a:off x="763560" y="2644560"/>
                <a:ext cx="9518760" cy="3501360"/>
              </a:xfrm>
              <a:prstGeom prst="rect">
                <a:avLst/>
              </a:prstGeom>
            </p:spPr>
          </p:pic>
        </mc:Fallback>
      </mc:AlternateContent>
    </p:spTree>
    <p:extLst>
      <p:ext uri="{BB962C8B-B14F-4D97-AF65-F5344CB8AC3E}">
        <p14:creationId xmlns:p14="http://schemas.microsoft.com/office/powerpoint/2010/main" val="2943810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12F7B-5CAF-EB98-0E79-4F740BF37387}"/>
              </a:ext>
            </a:extLst>
          </p:cNvPr>
          <p:cNvSpPr>
            <a:spLocks noGrp="1"/>
          </p:cNvSpPr>
          <p:nvPr>
            <p:ph type="title"/>
          </p:nvPr>
        </p:nvSpPr>
        <p:spPr/>
        <p:txBody>
          <a:bodyPr/>
          <a:lstStyle/>
          <a:p>
            <a:r>
              <a:rPr lang="en-GB" dirty="0"/>
              <a:t>Reporting and context of the application</a:t>
            </a:r>
          </a:p>
        </p:txBody>
      </p:sp>
      <p:sp>
        <p:nvSpPr>
          <p:cNvPr id="3" name="Content Placeholder 2">
            <a:extLst>
              <a:ext uri="{FF2B5EF4-FFF2-40B4-BE49-F238E27FC236}">
                <a16:creationId xmlns:a16="http://schemas.microsoft.com/office/drawing/2014/main" id="{D246A3E5-88FA-8A8F-0E90-4B16BEE8EEEA}"/>
              </a:ext>
            </a:extLst>
          </p:cNvPr>
          <p:cNvSpPr>
            <a:spLocks noGrp="1"/>
          </p:cNvSpPr>
          <p:nvPr>
            <p:ph idx="1"/>
          </p:nvPr>
        </p:nvSpPr>
        <p:spPr/>
        <p:txBody>
          <a:bodyPr/>
          <a:lstStyle/>
          <a:p>
            <a:r>
              <a:rPr lang="en-GB" b="0" i="0" u="none" strike="noStrike" dirty="0">
                <a:solidFill>
                  <a:srgbClr val="222222"/>
                </a:solidFill>
                <a:effectLst/>
              </a:rPr>
              <a:t>Proposed reporting guidelines developed by the community provide good ideas to outline the importance of clear descriptions of the source of the data, participants, outcomes and predictors, and in some cases, require the model itself (e.g., regression coefficients) to be presented. </a:t>
            </a:r>
          </a:p>
          <a:p>
            <a:r>
              <a:rPr lang="en-GB" b="0" i="0" u="none" strike="noStrike" dirty="0">
                <a:solidFill>
                  <a:srgbClr val="222222"/>
                </a:solidFill>
                <a:effectLst/>
              </a:rPr>
              <a:t>This last requirement creates a potential for unintended consequences and even harm if the model is then applied inappropriately. </a:t>
            </a:r>
          </a:p>
          <a:p>
            <a:r>
              <a:rPr lang="en-GB" b="0" i="0" u="none" strike="noStrike" dirty="0">
                <a:solidFill>
                  <a:srgbClr val="222222"/>
                </a:solidFill>
                <a:effectLst/>
              </a:rPr>
              <a:t>For example, a recent study in building models to predict healthcare-associated infections found that variables associated with risk at one hospital were protective in another. </a:t>
            </a:r>
          </a:p>
          <a:p>
            <a:r>
              <a:rPr lang="en-GB" dirty="0">
                <a:solidFill>
                  <a:srgbClr val="222222"/>
                </a:solidFill>
              </a:rPr>
              <a:t>So, it is essential to </a:t>
            </a:r>
            <a:r>
              <a:rPr lang="en-GB" b="0" i="0" u="none" strike="noStrike" dirty="0">
                <a:solidFill>
                  <a:srgbClr val="222222"/>
                </a:solidFill>
                <a:effectLst/>
              </a:rPr>
              <a:t>report the context(s) in which the model applies and was validated.</a:t>
            </a:r>
            <a:endParaRPr lang="en-GB" dirty="0"/>
          </a:p>
        </p:txBody>
      </p:sp>
      <p:sp>
        <p:nvSpPr>
          <p:cNvPr id="4" name="Slide Number Placeholder 3">
            <a:extLst>
              <a:ext uri="{FF2B5EF4-FFF2-40B4-BE49-F238E27FC236}">
                <a16:creationId xmlns:a16="http://schemas.microsoft.com/office/drawing/2014/main" id="{FB436FD4-DF65-01EB-0E1A-F4844A38D834}"/>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sp>
        <p:nvSpPr>
          <p:cNvPr id="6" name="TextBox 5">
            <a:extLst>
              <a:ext uri="{FF2B5EF4-FFF2-40B4-BE49-F238E27FC236}">
                <a16:creationId xmlns:a16="http://schemas.microsoft.com/office/drawing/2014/main" id="{17043A6B-336E-DC96-1C12-52FB0BFF276F}"/>
              </a:ext>
            </a:extLst>
          </p:cNvPr>
          <p:cNvSpPr txBox="1"/>
          <p:nvPr/>
        </p:nvSpPr>
        <p:spPr>
          <a:xfrm>
            <a:off x="612314" y="6305392"/>
            <a:ext cx="8928992" cy="246221"/>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Wiens, J., Saria, S., Sendak, M.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Do no harm: a roadmap for responsible machine learning for health care. </a:t>
            </a:r>
            <a:r>
              <a:rPr lang="en-GB" sz="1000" i="1" dirty="0">
                <a:solidFill>
                  <a:srgbClr val="222222"/>
                </a:solidFill>
                <a:latin typeface="Gill Sans MT" panose="020B0502020104020203" pitchFamily="34" charset="77"/>
              </a:rPr>
              <a:t>Nat Med</a:t>
            </a:r>
            <a:r>
              <a:rPr lang="en-GB" sz="1000" dirty="0">
                <a:solidFill>
                  <a:srgbClr val="222222"/>
                </a:solidFill>
                <a:latin typeface="Gill Sans MT" panose="020B0502020104020203" pitchFamily="34" charset="77"/>
              </a:rPr>
              <a:t> 25, 1337–1340 (2019). </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D8A4357-2E17-1E37-C85D-602D65256F49}"/>
                  </a:ext>
                </a:extLst>
              </p14:cNvPr>
              <p14:cNvContentPartPr/>
              <p14:nvPr/>
            </p14:nvContentPartPr>
            <p14:xfrm>
              <a:off x="307440" y="2036880"/>
              <a:ext cx="10851120" cy="4637160"/>
            </p14:xfrm>
          </p:contentPart>
        </mc:Choice>
        <mc:Fallback>
          <p:pic>
            <p:nvPicPr>
              <p:cNvPr id="5" name="Ink 4">
                <a:extLst>
                  <a:ext uri="{FF2B5EF4-FFF2-40B4-BE49-F238E27FC236}">
                    <a16:creationId xmlns:a16="http://schemas.microsoft.com/office/drawing/2014/main" id="{2D8A4357-2E17-1E37-C85D-602D65256F49}"/>
                  </a:ext>
                </a:extLst>
              </p:cNvPr>
              <p:cNvPicPr/>
              <p:nvPr/>
            </p:nvPicPr>
            <p:blipFill>
              <a:blip r:embed="rId3"/>
              <a:stretch>
                <a:fillRect/>
              </a:stretch>
            </p:blipFill>
            <p:spPr>
              <a:xfrm>
                <a:off x="298080" y="2027520"/>
                <a:ext cx="10869840" cy="4655880"/>
              </a:xfrm>
              <a:prstGeom prst="rect">
                <a:avLst/>
              </a:prstGeom>
            </p:spPr>
          </p:pic>
        </mc:Fallback>
      </mc:AlternateContent>
    </p:spTree>
    <p:extLst>
      <p:ext uri="{BB962C8B-B14F-4D97-AF65-F5344CB8AC3E}">
        <p14:creationId xmlns:p14="http://schemas.microsoft.com/office/powerpoint/2010/main" val="236176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CA34-5601-2ACA-FD4A-FE498B13BFFD}"/>
              </a:ext>
            </a:extLst>
          </p:cNvPr>
          <p:cNvSpPr>
            <a:spLocks noGrp="1"/>
          </p:cNvSpPr>
          <p:nvPr>
            <p:ph type="title"/>
          </p:nvPr>
        </p:nvSpPr>
        <p:spPr/>
        <p:txBody>
          <a:bodyPr/>
          <a:lstStyle/>
          <a:p>
            <a:r>
              <a:rPr lang="en-GB" dirty="0"/>
              <a:t>Machine learning for healthcare and medicine</a:t>
            </a:r>
          </a:p>
        </p:txBody>
      </p:sp>
      <p:sp>
        <p:nvSpPr>
          <p:cNvPr id="3" name="Content Placeholder 2">
            <a:extLst>
              <a:ext uri="{FF2B5EF4-FFF2-40B4-BE49-F238E27FC236}">
                <a16:creationId xmlns:a16="http://schemas.microsoft.com/office/drawing/2014/main" id="{3586FA5A-8F83-F601-6015-9B1891E8379C}"/>
              </a:ext>
            </a:extLst>
          </p:cNvPr>
          <p:cNvSpPr>
            <a:spLocks noGrp="1"/>
          </p:cNvSpPr>
          <p:nvPr>
            <p:ph idx="1"/>
          </p:nvPr>
        </p:nvSpPr>
        <p:spPr/>
        <p:txBody>
          <a:bodyPr/>
          <a:lstStyle/>
          <a:p>
            <a:r>
              <a:rPr lang="en-GB" dirty="0"/>
              <a:t>The ultimate goal of developing machine learning models and systems in healthcare is deploying them in real-world settings and using them to improve patient and healthcare outcomes. </a:t>
            </a:r>
          </a:p>
        </p:txBody>
      </p:sp>
      <p:sp>
        <p:nvSpPr>
          <p:cNvPr id="4" name="Slide Number Placeholder 3">
            <a:extLst>
              <a:ext uri="{FF2B5EF4-FFF2-40B4-BE49-F238E27FC236}">
                <a16:creationId xmlns:a16="http://schemas.microsoft.com/office/drawing/2014/main" id="{F99DBDDF-43BC-B914-D45E-6A2BD5828A79}"/>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DBF24D1-C740-F3CA-1FBF-DC7B1FFF18EC}"/>
                  </a:ext>
                </a:extLst>
              </p14:cNvPr>
              <p14:cNvContentPartPr/>
              <p14:nvPr/>
            </p14:nvContentPartPr>
            <p14:xfrm>
              <a:off x="3777480" y="2072880"/>
              <a:ext cx="1751040" cy="164160"/>
            </p14:xfrm>
          </p:contentPart>
        </mc:Choice>
        <mc:Fallback>
          <p:pic>
            <p:nvPicPr>
              <p:cNvPr id="5" name="Ink 4">
                <a:extLst>
                  <a:ext uri="{FF2B5EF4-FFF2-40B4-BE49-F238E27FC236}">
                    <a16:creationId xmlns:a16="http://schemas.microsoft.com/office/drawing/2014/main" id="{8DBF24D1-C740-F3CA-1FBF-DC7B1FFF18EC}"/>
                  </a:ext>
                </a:extLst>
              </p:cNvPr>
              <p:cNvPicPr/>
              <p:nvPr/>
            </p:nvPicPr>
            <p:blipFill>
              <a:blip r:embed="rId3"/>
              <a:stretch>
                <a:fillRect/>
              </a:stretch>
            </p:blipFill>
            <p:spPr>
              <a:xfrm>
                <a:off x="3768120" y="2063520"/>
                <a:ext cx="1769760" cy="182880"/>
              </a:xfrm>
              <a:prstGeom prst="rect">
                <a:avLst/>
              </a:prstGeom>
            </p:spPr>
          </p:pic>
        </mc:Fallback>
      </mc:AlternateContent>
    </p:spTree>
    <p:extLst>
      <p:ext uri="{BB962C8B-B14F-4D97-AF65-F5344CB8AC3E}">
        <p14:creationId xmlns:p14="http://schemas.microsoft.com/office/powerpoint/2010/main" val="98255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05A2A-C05E-5D26-6373-EC865018E689}"/>
              </a:ext>
            </a:extLst>
          </p:cNvPr>
          <p:cNvSpPr>
            <a:spLocks noGrp="1"/>
          </p:cNvSpPr>
          <p:nvPr>
            <p:ph type="title"/>
          </p:nvPr>
        </p:nvSpPr>
        <p:spPr/>
        <p:txBody>
          <a:bodyPr/>
          <a:lstStyle/>
          <a:p>
            <a:r>
              <a:rPr lang="en-GB" dirty="0"/>
              <a:t>A conceptual framework</a:t>
            </a:r>
          </a:p>
        </p:txBody>
      </p:sp>
      <p:sp>
        <p:nvSpPr>
          <p:cNvPr id="3" name="Slide Number Placeholder 2">
            <a:extLst>
              <a:ext uri="{FF2B5EF4-FFF2-40B4-BE49-F238E27FC236}">
                <a16:creationId xmlns:a16="http://schemas.microsoft.com/office/drawing/2014/main" id="{D71ABB01-EF1A-713F-AB37-47E8DFCA418C}"/>
              </a:ext>
            </a:extLst>
          </p:cNvPr>
          <p:cNvSpPr>
            <a:spLocks noGrp="1"/>
          </p:cNvSpPr>
          <p:nvPr>
            <p:ph type="sldNum" sz="quarter" idx="12"/>
          </p:nvPr>
        </p:nvSpPr>
        <p:spPr/>
        <p:txBody>
          <a:bodyPr/>
          <a:lstStyle/>
          <a:p>
            <a:fld id="{BB98F552-A29D-2D4E-8192-F20670493719}" type="slidenum">
              <a:rPr lang="en-GB" altLang="en-US" smtClean="0"/>
              <a:pPr/>
              <a:t>20</a:t>
            </a:fld>
            <a:endParaRPr lang="en-GB" altLang="en-US" dirty="0"/>
          </a:p>
        </p:txBody>
      </p:sp>
      <p:pic>
        <p:nvPicPr>
          <p:cNvPr id="5" name="Picture 4" descr="A diagram of a health care procedure&#10;&#10;Description automatically generated">
            <a:extLst>
              <a:ext uri="{FF2B5EF4-FFF2-40B4-BE49-F238E27FC236}">
                <a16:creationId xmlns:a16="http://schemas.microsoft.com/office/drawing/2014/main" id="{3B2910EA-C406-3E9C-C138-F82DC4211C3B}"/>
              </a:ext>
            </a:extLst>
          </p:cNvPr>
          <p:cNvPicPr>
            <a:picLocks noChangeAspect="1"/>
          </p:cNvPicPr>
          <p:nvPr/>
        </p:nvPicPr>
        <p:blipFill rotWithShape="1">
          <a:blip r:embed="rId2">
            <a:extLst>
              <a:ext uri="{28A0092B-C50C-407E-A947-70E740481C1C}">
                <a14:useLocalDpi xmlns:a14="http://schemas.microsoft.com/office/drawing/2010/main" val="0"/>
              </a:ext>
            </a:extLst>
          </a:blip>
          <a:srcRect l="12223" r="11111"/>
          <a:stretch/>
        </p:blipFill>
        <p:spPr>
          <a:xfrm>
            <a:off x="2898845" y="1116014"/>
            <a:ext cx="6401969" cy="4740128"/>
          </a:xfrm>
          <a:prstGeom prst="rect">
            <a:avLst/>
          </a:prstGeom>
        </p:spPr>
      </p:pic>
      <p:sp>
        <p:nvSpPr>
          <p:cNvPr id="7" name="TextBox 6">
            <a:extLst>
              <a:ext uri="{FF2B5EF4-FFF2-40B4-BE49-F238E27FC236}">
                <a16:creationId xmlns:a16="http://schemas.microsoft.com/office/drawing/2014/main" id="{B3480603-5B4A-26E4-3ECE-852D2A40C571}"/>
              </a:ext>
            </a:extLst>
          </p:cNvPr>
          <p:cNvSpPr txBox="1"/>
          <p:nvPr/>
        </p:nvSpPr>
        <p:spPr>
          <a:xfrm>
            <a:off x="1115245" y="6095579"/>
            <a:ext cx="9344650" cy="276999"/>
          </a:xfrm>
          <a:prstGeom prst="rect">
            <a:avLst/>
          </a:prstGeom>
          <a:noFill/>
        </p:spPr>
        <p:txBody>
          <a:bodyPr wrap="square">
            <a:spAutoFit/>
          </a:bodyPr>
          <a:lstStyle/>
          <a:p>
            <a:r>
              <a:rPr lang="en-GB" sz="1200" dirty="0">
                <a:latin typeface="Gill Sans MT" panose="020B0502020104020203" pitchFamily="34" charset="77"/>
                <a:cs typeface="Arial" panose="020B0604020202020204" pitchFamily="34" charset="0"/>
              </a:rPr>
              <a:t>This conceptual framework builds on a US National Academy of Medicine algorithm life cycle framework adapted by </a:t>
            </a:r>
            <a:r>
              <a:rPr lang="en-GB" sz="1200" dirty="0" err="1">
                <a:latin typeface="Gill Sans MT" panose="020B0502020104020203" pitchFamily="34" charset="77"/>
                <a:cs typeface="Arial" panose="020B0604020202020204" pitchFamily="34" charset="0"/>
              </a:rPr>
              <a:t>Roski</a:t>
            </a:r>
            <a:r>
              <a:rPr lang="en-GB" sz="1200" dirty="0">
                <a:latin typeface="Gill Sans MT" panose="020B0502020104020203" pitchFamily="34" charset="77"/>
                <a:cs typeface="Arial" panose="020B0604020202020204" pitchFamily="34" charset="0"/>
              </a:rPr>
              <a:t> et al.</a:t>
            </a:r>
            <a:endParaRPr lang="en-GB" sz="2880" dirty="0">
              <a:latin typeface="Gill Sans MT" panose="020B0502020104020203" pitchFamily="34" charset="77"/>
              <a:cs typeface="Arial" panose="020B0604020202020204" pitchFamily="34" charset="0"/>
            </a:endParaRPr>
          </a:p>
        </p:txBody>
      </p:sp>
      <p:sp>
        <p:nvSpPr>
          <p:cNvPr id="9" name="TextBox 8">
            <a:extLst>
              <a:ext uri="{FF2B5EF4-FFF2-40B4-BE49-F238E27FC236}">
                <a16:creationId xmlns:a16="http://schemas.microsoft.com/office/drawing/2014/main" id="{9E1A380F-A439-B008-DF2F-957D7ABDDDA5}"/>
              </a:ext>
            </a:extLst>
          </p:cNvPr>
          <p:cNvSpPr txBox="1"/>
          <p:nvPr/>
        </p:nvSpPr>
        <p:spPr>
          <a:xfrm>
            <a:off x="1115245" y="6349808"/>
            <a:ext cx="5486400" cy="276999"/>
          </a:xfrm>
          <a:prstGeom prst="rect">
            <a:avLst/>
          </a:prstGeom>
          <a:noFill/>
        </p:spPr>
        <p:txBody>
          <a:bodyPr wrap="square">
            <a:spAutoFit/>
          </a:bodyPr>
          <a:lstStyle/>
          <a:p>
            <a:r>
              <a:rPr lang="en-GB" sz="1200" dirty="0">
                <a:latin typeface="Gill Sans MT" panose="020B0502020104020203" pitchFamily="34" charset="77"/>
              </a:rPr>
              <a:t>Source: Marshall H. Chin, </a:t>
            </a:r>
            <a:r>
              <a:rPr lang="en-GB" sz="1200" i="1" dirty="0">
                <a:latin typeface="Gill Sans MT" panose="020B0502020104020203" pitchFamily="34" charset="77"/>
              </a:rPr>
              <a:t>et al</a:t>
            </a:r>
            <a:r>
              <a:rPr lang="en-GB" sz="1200" dirty="0">
                <a:latin typeface="Gill Sans MT" panose="020B0502020104020203" pitchFamily="34" charset="77"/>
              </a:rPr>
              <a:t>., JAMA Network. </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4E06B4B-DEE2-9681-1104-F06569794E98}"/>
                  </a:ext>
                </a:extLst>
              </p14:cNvPr>
              <p14:cNvContentPartPr/>
              <p14:nvPr/>
            </p14:nvContentPartPr>
            <p14:xfrm>
              <a:off x="3593880" y="2231280"/>
              <a:ext cx="4580640" cy="2343960"/>
            </p14:xfrm>
          </p:contentPart>
        </mc:Choice>
        <mc:Fallback>
          <p:pic>
            <p:nvPicPr>
              <p:cNvPr id="4" name="Ink 3">
                <a:extLst>
                  <a:ext uri="{FF2B5EF4-FFF2-40B4-BE49-F238E27FC236}">
                    <a16:creationId xmlns:a16="http://schemas.microsoft.com/office/drawing/2014/main" id="{84E06B4B-DEE2-9681-1104-F06569794E98}"/>
                  </a:ext>
                </a:extLst>
              </p:cNvPr>
              <p:cNvPicPr/>
              <p:nvPr/>
            </p:nvPicPr>
            <p:blipFill>
              <a:blip r:embed="rId4"/>
              <a:stretch>
                <a:fillRect/>
              </a:stretch>
            </p:blipFill>
            <p:spPr>
              <a:xfrm>
                <a:off x="3584520" y="2221920"/>
                <a:ext cx="4599360" cy="2362680"/>
              </a:xfrm>
              <a:prstGeom prst="rect">
                <a:avLst/>
              </a:prstGeom>
            </p:spPr>
          </p:pic>
        </mc:Fallback>
      </mc:AlternateContent>
    </p:spTree>
    <p:extLst>
      <p:ext uri="{BB962C8B-B14F-4D97-AF65-F5344CB8AC3E}">
        <p14:creationId xmlns:p14="http://schemas.microsoft.com/office/powerpoint/2010/main" val="570530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2F24CA-AA86-6CA2-C06D-E4708B92D602}"/>
              </a:ext>
            </a:extLst>
          </p:cNvPr>
          <p:cNvSpPr>
            <a:spLocks noGrp="1"/>
          </p:cNvSpPr>
          <p:nvPr>
            <p:ph type="title"/>
          </p:nvPr>
        </p:nvSpPr>
        <p:spPr/>
        <p:txBody>
          <a:bodyPr/>
          <a:lstStyle/>
          <a:p>
            <a:r>
              <a:rPr lang="en-GB" dirty="0"/>
              <a:t>Importance of qualitative analysis</a:t>
            </a:r>
          </a:p>
        </p:txBody>
      </p:sp>
      <p:sp>
        <p:nvSpPr>
          <p:cNvPr id="2" name="Text Placeholder 1">
            <a:extLst>
              <a:ext uri="{FF2B5EF4-FFF2-40B4-BE49-F238E27FC236}">
                <a16:creationId xmlns:a16="http://schemas.microsoft.com/office/drawing/2014/main" id="{2C3440DB-9B77-5982-2793-DB1A925CC989}"/>
              </a:ext>
            </a:extLst>
          </p:cNvPr>
          <p:cNvSpPr>
            <a:spLocks noGrp="1"/>
          </p:cNvSpPr>
          <p:nvPr>
            <p:ph idx="1"/>
          </p:nvPr>
        </p:nvSpPr>
        <p:spPr/>
        <p:txBody>
          <a:bodyPr/>
          <a:lstStyle/>
          <a:p>
            <a:r>
              <a:rPr lang="en-GB" b="0" i="0" u="none" strike="noStrike" dirty="0">
                <a:solidFill>
                  <a:srgbClr val="222222"/>
                </a:solidFill>
                <a:effectLst/>
              </a:rPr>
              <a:t>Beyond quantitative measures of performance, qualitative approaches can expose concerns associated with bias and confounding that the quantitative measures might have missed. </a:t>
            </a:r>
          </a:p>
          <a:p>
            <a:r>
              <a:rPr lang="en-GB" b="0" i="0" u="none" strike="noStrike" dirty="0">
                <a:solidFill>
                  <a:srgbClr val="222222"/>
                </a:solidFill>
                <a:effectLst/>
              </a:rPr>
              <a:t>For example, clinical experts can investigate explanations provided at individual test points to determine whether the model is plausible and relevant.</a:t>
            </a:r>
          </a:p>
          <a:p>
            <a:r>
              <a:rPr lang="en-GB" dirty="0">
                <a:solidFill>
                  <a:srgbClr val="222222"/>
                </a:solidFill>
              </a:rPr>
              <a:t>Example:</a:t>
            </a:r>
            <a:endParaRPr lang="en-GB" dirty="0"/>
          </a:p>
          <a:p>
            <a:endParaRPr lang="en-GB" dirty="0"/>
          </a:p>
          <a:p>
            <a:endParaRPr lang="en-GB" sz="2400" b="1" dirty="0"/>
          </a:p>
        </p:txBody>
      </p:sp>
      <p:sp>
        <p:nvSpPr>
          <p:cNvPr id="4" name="Slide Number Placeholder 3">
            <a:extLst>
              <a:ext uri="{FF2B5EF4-FFF2-40B4-BE49-F238E27FC236}">
                <a16:creationId xmlns:a16="http://schemas.microsoft.com/office/drawing/2014/main" id="{3F06057A-9FD4-8344-2555-0A56A0FAD3A8}"/>
              </a:ext>
            </a:extLst>
          </p:cNvPr>
          <p:cNvSpPr>
            <a:spLocks noGrp="1"/>
          </p:cNvSpPr>
          <p:nvPr>
            <p:ph type="sldNum" sz="quarter" idx="12"/>
          </p:nvPr>
        </p:nvSpPr>
        <p:spPr/>
        <p:txBody>
          <a:bodyPr/>
          <a:lstStyle/>
          <a:p>
            <a:fld id="{5DE7DA32-08EE-2E47-89DC-05D3233974D5}" type="slidenum">
              <a:rPr lang="en-US" smtClean="0"/>
              <a:t>21</a:t>
            </a:fld>
            <a:endParaRPr lang="en-US"/>
          </a:p>
        </p:txBody>
      </p:sp>
      <p:sp>
        <p:nvSpPr>
          <p:cNvPr id="5" name="TextBox 4">
            <a:extLst>
              <a:ext uri="{FF2B5EF4-FFF2-40B4-BE49-F238E27FC236}">
                <a16:creationId xmlns:a16="http://schemas.microsoft.com/office/drawing/2014/main" id="{E794AF7A-93EF-0F6C-A13D-71B5C4B6C8F6}"/>
              </a:ext>
            </a:extLst>
          </p:cNvPr>
          <p:cNvSpPr txBox="1"/>
          <p:nvPr/>
        </p:nvSpPr>
        <p:spPr>
          <a:xfrm>
            <a:off x="613341" y="6522889"/>
            <a:ext cx="9306835" cy="253916"/>
          </a:xfrm>
          <a:prstGeom prst="rect">
            <a:avLst/>
          </a:prstGeom>
          <a:noFill/>
        </p:spPr>
        <p:txBody>
          <a:bodyPr wrap="square">
            <a:spAutoFit/>
          </a:bodyPr>
          <a:lstStyle/>
          <a:p>
            <a:r>
              <a:rPr lang="en-GB" sz="1000" i="0" u="none" strike="noStrike" dirty="0">
                <a:solidFill>
                  <a:srgbClr val="222222"/>
                </a:solidFill>
                <a:effectLst/>
                <a:latin typeface="Gill Sans MT" panose="020B0502020104020203" pitchFamily="34" charset="77"/>
              </a:rPr>
              <a:t>Source (bullet points) : Wiens, J., Saria, S., Sendak, M. </a:t>
            </a:r>
            <a:r>
              <a:rPr lang="en-GB" sz="1000" i="1" u="none" strike="noStrike" dirty="0">
                <a:solidFill>
                  <a:srgbClr val="222222"/>
                </a:solidFill>
                <a:effectLst/>
                <a:latin typeface="Gill Sans MT" panose="020B0502020104020203" pitchFamily="34" charset="77"/>
              </a:rPr>
              <a:t>et al.</a:t>
            </a:r>
            <a:r>
              <a:rPr lang="en-GB" sz="1000" i="0" u="none" strike="noStrike" dirty="0">
                <a:solidFill>
                  <a:srgbClr val="222222"/>
                </a:solidFill>
                <a:effectLst/>
                <a:latin typeface="Gill Sans MT" panose="020B0502020104020203" pitchFamily="34" charset="77"/>
              </a:rPr>
              <a:t> Do no harm: a roadmap for responsible machine learning for health care. </a:t>
            </a:r>
            <a:r>
              <a:rPr lang="en-GB" sz="1000" i="1" u="none" strike="noStrike" dirty="0">
                <a:solidFill>
                  <a:srgbClr val="222222"/>
                </a:solidFill>
                <a:effectLst/>
                <a:latin typeface="Gill Sans MT" panose="020B0502020104020203" pitchFamily="34" charset="77"/>
              </a:rPr>
              <a:t>Nat Med</a:t>
            </a:r>
            <a:r>
              <a:rPr lang="en-GB" sz="1000" i="0" u="none" strike="noStrike" dirty="0">
                <a:solidFill>
                  <a:srgbClr val="222222"/>
                </a:solidFill>
                <a:effectLst/>
                <a:latin typeface="Gill Sans MT" panose="020B0502020104020203" pitchFamily="34" charset="77"/>
              </a:rPr>
              <a:t> 25, 1337–1340 (2019). </a:t>
            </a:r>
            <a:endParaRPr lang="en-GB" sz="1000" dirty="0">
              <a:latin typeface="Gill Sans MT" panose="020B0502020104020203" pitchFamily="34" charset="77"/>
            </a:endParaRPr>
          </a:p>
        </p:txBody>
      </p:sp>
      <p:pic>
        <p:nvPicPr>
          <p:cNvPr id="7" name="Picture 6" descr="A close-up of a document&#10;&#10;Description automatically generated">
            <a:extLst>
              <a:ext uri="{FF2B5EF4-FFF2-40B4-BE49-F238E27FC236}">
                <a16:creationId xmlns:a16="http://schemas.microsoft.com/office/drawing/2014/main" id="{6E48DF7C-2515-D3B4-DA91-B6A42ED842E8}"/>
              </a:ext>
            </a:extLst>
          </p:cNvPr>
          <p:cNvPicPr>
            <a:picLocks noChangeAspect="1"/>
          </p:cNvPicPr>
          <p:nvPr/>
        </p:nvPicPr>
        <p:blipFill>
          <a:blip r:embed="rId2"/>
          <a:stretch>
            <a:fillRect/>
          </a:stretch>
        </p:blipFill>
        <p:spPr>
          <a:xfrm>
            <a:off x="2639616" y="4077072"/>
            <a:ext cx="6396496" cy="1897649"/>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04A28E01-EB72-AEEE-9782-AF2051760EE9}"/>
                  </a:ext>
                </a:extLst>
              </p14:cNvPr>
              <p14:cNvContentPartPr/>
              <p14:nvPr/>
            </p14:nvContentPartPr>
            <p14:xfrm>
              <a:off x="921600" y="1673640"/>
              <a:ext cx="9888840" cy="3925800"/>
            </p14:xfrm>
          </p:contentPart>
        </mc:Choice>
        <mc:Fallback>
          <p:pic>
            <p:nvPicPr>
              <p:cNvPr id="3" name="Ink 2">
                <a:extLst>
                  <a:ext uri="{FF2B5EF4-FFF2-40B4-BE49-F238E27FC236}">
                    <a16:creationId xmlns:a16="http://schemas.microsoft.com/office/drawing/2014/main" id="{04A28E01-EB72-AEEE-9782-AF2051760EE9}"/>
                  </a:ext>
                </a:extLst>
              </p:cNvPr>
              <p:cNvPicPr/>
              <p:nvPr/>
            </p:nvPicPr>
            <p:blipFill>
              <a:blip r:embed="rId4"/>
              <a:stretch>
                <a:fillRect/>
              </a:stretch>
            </p:blipFill>
            <p:spPr>
              <a:xfrm>
                <a:off x="912240" y="1664280"/>
                <a:ext cx="9907560" cy="3944520"/>
              </a:xfrm>
              <a:prstGeom prst="rect">
                <a:avLst/>
              </a:prstGeom>
            </p:spPr>
          </p:pic>
        </mc:Fallback>
      </mc:AlternateContent>
    </p:spTree>
    <p:extLst>
      <p:ext uri="{BB962C8B-B14F-4D97-AF65-F5344CB8AC3E}">
        <p14:creationId xmlns:p14="http://schemas.microsoft.com/office/powerpoint/2010/main" val="3932593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2F86A-256D-EC1C-8513-179BBBB85F01}"/>
              </a:ext>
            </a:extLst>
          </p:cNvPr>
          <p:cNvSpPr>
            <a:spLocks noGrp="1"/>
          </p:cNvSpPr>
          <p:nvPr>
            <p:ph type="title"/>
          </p:nvPr>
        </p:nvSpPr>
        <p:spPr/>
        <p:txBody>
          <a:bodyPr/>
          <a:lstStyle/>
          <a:p>
            <a:r>
              <a:rPr lang="en-GB" dirty="0"/>
              <a:t>User perception and training requirements</a:t>
            </a:r>
          </a:p>
        </p:txBody>
      </p:sp>
      <p:sp>
        <p:nvSpPr>
          <p:cNvPr id="3" name="Slide Number Placeholder 2">
            <a:extLst>
              <a:ext uri="{FF2B5EF4-FFF2-40B4-BE49-F238E27FC236}">
                <a16:creationId xmlns:a16="http://schemas.microsoft.com/office/drawing/2014/main" id="{E06C799E-AC4A-4D88-8677-CB73E15158C7}"/>
              </a:ext>
            </a:extLst>
          </p:cNvPr>
          <p:cNvSpPr>
            <a:spLocks noGrp="1"/>
          </p:cNvSpPr>
          <p:nvPr>
            <p:ph type="sldNum" sz="quarter" idx="12"/>
          </p:nvPr>
        </p:nvSpPr>
        <p:spPr/>
        <p:txBody>
          <a:bodyPr/>
          <a:lstStyle/>
          <a:p>
            <a:fld id="{BB98F552-A29D-2D4E-8192-F20670493719}" type="slidenum">
              <a:rPr lang="en-GB" altLang="en-US" smtClean="0"/>
              <a:pPr/>
              <a:t>22</a:t>
            </a:fld>
            <a:endParaRPr lang="en-GB" altLang="en-US" dirty="0"/>
          </a:p>
        </p:txBody>
      </p:sp>
      <p:sp>
        <p:nvSpPr>
          <p:cNvPr id="5" name="TextBox 4">
            <a:extLst>
              <a:ext uri="{FF2B5EF4-FFF2-40B4-BE49-F238E27FC236}">
                <a16:creationId xmlns:a16="http://schemas.microsoft.com/office/drawing/2014/main" id="{49CD5C72-5390-0358-3A4A-3A083713FD6C}"/>
              </a:ext>
            </a:extLst>
          </p:cNvPr>
          <p:cNvSpPr txBox="1"/>
          <p:nvPr/>
        </p:nvSpPr>
        <p:spPr>
          <a:xfrm>
            <a:off x="695400" y="6381751"/>
            <a:ext cx="2224742" cy="276999"/>
          </a:xfrm>
          <a:prstGeom prst="rect">
            <a:avLst/>
          </a:prstGeom>
          <a:noFill/>
        </p:spPr>
        <p:txBody>
          <a:bodyPr wrap="square">
            <a:spAutoFit/>
          </a:bodyPr>
          <a:lstStyle/>
          <a:p>
            <a:r>
              <a:rPr lang="en-GB" sz="1200" dirty="0"/>
              <a:t>Created with </a:t>
            </a:r>
            <a:r>
              <a:rPr lang="en-GB" sz="1200" dirty="0" err="1"/>
              <a:t>BioRender.com</a:t>
            </a:r>
            <a:endParaRPr lang="en-GB" sz="1200" dirty="0"/>
          </a:p>
        </p:txBody>
      </p:sp>
      <p:pic>
        <p:nvPicPr>
          <p:cNvPr id="7" name="Picture 6" descr="A diagram of a medical and medical research&#10;&#10;Description automatically generated with low confidence">
            <a:extLst>
              <a:ext uri="{FF2B5EF4-FFF2-40B4-BE49-F238E27FC236}">
                <a16:creationId xmlns:a16="http://schemas.microsoft.com/office/drawing/2014/main" id="{EDD4EEFD-C3AE-7FCE-D80A-542A9C492F35}"/>
              </a:ext>
            </a:extLst>
          </p:cNvPr>
          <p:cNvPicPr>
            <a:picLocks noChangeAspect="1"/>
          </p:cNvPicPr>
          <p:nvPr/>
        </p:nvPicPr>
        <p:blipFill rotWithShape="1">
          <a:blip r:embed="rId2">
            <a:extLst>
              <a:ext uri="{28A0092B-C50C-407E-A947-70E740481C1C}">
                <a14:useLocalDpi xmlns:a14="http://schemas.microsoft.com/office/drawing/2010/main" val="0"/>
              </a:ext>
            </a:extLst>
          </a:blip>
          <a:srcRect t="27374" r="4862"/>
          <a:stretch/>
        </p:blipFill>
        <p:spPr>
          <a:xfrm>
            <a:off x="1659294" y="923122"/>
            <a:ext cx="8873413" cy="474159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7616AF3-4E87-1C38-E1E2-CD1CA07D9337}"/>
                  </a:ext>
                </a:extLst>
              </p14:cNvPr>
              <p14:cNvContentPartPr/>
              <p14:nvPr/>
            </p14:nvContentPartPr>
            <p14:xfrm>
              <a:off x="829800" y="2302920"/>
              <a:ext cx="9796320" cy="3383640"/>
            </p14:xfrm>
          </p:contentPart>
        </mc:Choice>
        <mc:Fallback>
          <p:pic>
            <p:nvPicPr>
              <p:cNvPr id="4" name="Ink 3">
                <a:extLst>
                  <a:ext uri="{FF2B5EF4-FFF2-40B4-BE49-F238E27FC236}">
                    <a16:creationId xmlns:a16="http://schemas.microsoft.com/office/drawing/2014/main" id="{C7616AF3-4E87-1C38-E1E2-CD1CA07D9337}"/>
                  </a:ext>
                </a:extLst>
              </p:cNvPr>
              <p:cNvPicPr/>
              <p:nvPr/>
            </p:nvPicPr>
            <p:blipFill>
              <a:blip r:embed="rId4"/>
              <a:stretch>
                <a:fillRect/>
              </a:stretch>
            </p:blipFill>
            <p:spPr>
              <a:xfrm>
                <a:off x="820440" y="2293560"/>
                <a:ext cx="9815040" cy="3402360"/>
              </a:xfrm>
              <a:prstGeom prst="rect">
                <a:avLst/>
              </a:prstGeom>
            </p:spPr>
          </p:pic>
        </mc:Fallback>
      </mc:AlternateContent>
    </p:spTree>
    <p:extLst>
      <p:ext uri="{BB962C8B-B14F-4D97-AF65-F5344CB8AC3E}">
        <p14:creationId xmlns:p14="http://schemas.microsoft.com/office/powerpoint/2010/main" val="2495563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6BA4-F7ED-6A16-866E-12EF2B2E6EA0}"/>
              </a:ext>
            </a:extLst>
          </p:cNvPr>
          <p:cNvSpPr>
            <a:spLocks noGrp="1"/>
          </p:cNvSpPr>
          <p:nvPr>
            <p:ph type="title"/>
          </p:nvPr>
        </p:nvSpPr>
        <p:spPr/>
        <p:txBody>
          <a:bodyPr/>
          <a:lstStyle/>
          <a:p>
            <a:r>
              <a:rPr lang="en-GB" dirty="0"/>
              <a:t>Deployment and maintenance responsibility </a:t>
            </a:r>
          </a:p>
        </p:txBody>
      </p:sp>
      <p:sp>
        <p:nvSpPr>
          <p:cNvPr id="3" name="Content Placeholder 2">
            <a:extLst>
              <a:ext uri="{FF2B5EF4-FFF2-40B4-BE49-F238E27FC236}">
                <a16:creationId xmlns:a16="http://schemas.microsoft.com/office/drawing/2014/main" id="{795D400B-A001-9B8B-4B57-9ADEC9CD0186}"/>
              </a:ext>
            </a:extLst>
          </p:cNvPr>
          <p:cNvSpPr>
            <a:spLocks noGrp="1"/>
          </p:cNvSpPr>
          <p:nvPr>
            <p:ph idx="1"/>
          </p:nvPr>
        </p:nvSpPr>
        <p:spPr/>
        <p:txBody>
          <a:bodyPr/>
          <a:lstStyle/>
          <a:p>
            <a:r>
              <a:rPr lang="en-GB" b="0" i="0" u="none" strike="noStrike" dirty="0">
                <a:solidFill>
                  <a:srgbClr val="222222"/>
                </a:solidFill>
                <a:effectLst/>
              </a:rPr>
              <a:t>Effectively applying a predictive model in an ethical, legal and morally responsible manner within a real-world healthcare setting can be substantially more difficult than developing a model in a curated experimental environment. </a:t>
            </a:r>
          </a:p>
          <a:p>
            <a:r>
              <a:rPr lang="en-GB" b="0" i="0" u="none" strike="noStrike" dirty="0">
                <a:solidFill>
                  <a:srgbClr val="222222"/>
                </a:solidFill>
                <a:effectLst/>
              </a:rPr>
              <a:t>Before integrating an AI/ML model into patient care, it is critical to test the system in ‘</a:t>
            </a:r>
            <a:r>
              <a:rPr lang="en-GB" b="0" i="0" u="none" strike="noStrike" dirty="0">
                <a:solidFill>
                  <a:srgbClr val="FF0000"/>
                </a:solidFill>
                <a:effectLst/>
              </a:rPr>
              <a:t>silent</a:t>
            </a:r>
            <a:r>
              <a:rPr lang="en-GB" b="0" i="0" u="none" strike="noStrike" dirty="0">
                <a:solidFill>
                  <a:srgbClr val="222222"/>
                </a:solidFill>
                <a:effectLst/>
              </a:rPr>
              <a:t>’ mode, in which predictions are made in real-time and exposed to a group of clinical experts but not acted upon.</a:t>
            </a:r>
          </a:p>
          <a:p>
            <a:r>
              <a:rPr lang="en-GB" b="0" i="0" u="none" strike="noStrike" dirty="0">
                <a:solidFill>
                  <a:srgbClr val="222222"/>
                </a:solidFill>
                <a:effectLst/>
              </a:rPr>
              <a:t>This prospective validation allows clinicians to identify and review errors in real-world settings. </a:t>
            </a:r>
            <a:endParaRPr lang="en-GB" dirty="0"/>
          </a:p>
        </p:txBody>
      </p:sp>
      <p:sp>
        <p:nvSpPr>
          <p:cNvPr id="4" name="Slide Number Placeholder 3">
            <a:extLst>
              <a:ext uri="{FF2B5EF4-FFF2-40B4-BE49-F238E27FC236}">
                <a16:creationId xmlns:a16="http://schemas.microsoft.com/office/drawing/2014/main" id="{6D48C2E6-699A-D46B-72E2-8FA0D4BB951A}"/>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dirty="0"/>
          </a:p>
        </p:txBody>
      </p:sp>
      <p:sp>
        <p:nvSpPr>
          <p:cNvPr id="5" name="TextBox 4">
            <a:extLst>
              <a:ext uri="{FF2B5EF4-FFF2-40B4-BE49-F238E27FC236}">
                <a16:creationId xmlns:a16="http://schemas.microsoft.com/office/drawing/2014/main" id="{7EF0AFA8-01A7-E851-B4CC-AA6A710922B2}"/>
              </a:ext>
            </a:extLst>
          </p:cNvPr>
          <p:cNvSpPr txBox="1"/>
          <p:nvPr/>
        </p:nvSpPr>
        <p:spPr>
          <a:xfrm>
            <a:off x="609600" y="6135530"/>
            <a:ext cx="9001000" cy="246221"/>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Wiens, J., Saria, S., Sendak, M.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Do no harm: a roadmap for responsible machine learning for health care. </a:t>
            </a:r>
            <a:r>
              <a:rPr lang="en-GB" sz="1000" i="1" dirty="0">
                <a:solidFill>
                  <a:srgbClr val="222222"/>
                </a:solidFill>
                <a:latin typeface="Gill Sans MT" panose="020B0502020104020203" pitchFamily="34" charset="77"/>
              </a:rPr>
              <a:t>Nat Med</a:t>
            </a:r>
            <a:r>
              <a:rPr lang="en-GB" sz="1000" dirty="0">
                <a:solidFill>
                  <a:srgbClr val="222222"/>
                </a:solidFill>
                <a:latin typeface="Gill Sans MT" panose="020B0502020104020203" pitchFamily="34" charset="77"/>
              </a:rPr>
              <a:t> 25, 1337–1340 (2019). </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8D177018-44FF-34C2-7D13-A0CD92AA8FC7}"/>
                  </a:ext>
                </a:extLst>
              </p14:cNvPr>
              <p14:cNvContentPartPr/>
              <p14:nvPr/>
            </p14:nvContentPartPr>
            <p14:xfrm>
              <a:off x="129960" y="3408480"/>
              <a:ext cx="9533520" cy="1182600"/>
            </p14:xfrm>
          </p:contentPart>
        </mc:Choice>
        <mc:Fallback>
          <p:pic>
            <p:nvPicPr>
              <p:cNvPr id="6" name="Ink 5">
                <a:extLst>
                  <a:ext uri="{FF2B5EF4-FFF2-40B4-BE49-F238E27FC236}">
                    <a16:creationId xmlns:a16="http://schemas.microsoft.com/office/drawing/2014/main" id="{8D177018-44FF-34C2-7D13-A0CD92AA8FC7}"/>
                  </a:ext>
                </a:extLst>
              </p:cNvPr>
              <p:cNvPicPr/>
              <p:nvPr/>
            </p:nvPicPr>
            <p:blipFill>
              <a:blip r:embed="rId3"/>
              <a:stretch>
                <a:fillRect/>
              </a:stretch>
            </p:blipFill>
            <p:spPr>
              <a:xfrm>
                <a:off x="120600" y="3399120"/>
                <a:ext cx="9552240" cy="1201320"/>
              </a:xfrm>
              <a:prstGeom prst="rect">
                <a:avLst/>
              </a:prstGeom>
            </p:spPr>
          </p:pic>
        </mc:Fallback>
      </mc:AlternateContent>
    </p:spTree>
    <p:extLst>
      <p:ext uri="{BB962C8B-B14F-4D97-AF65-F5344CB8AC3E}">
        <p14:creationId xmlns:p14="http://schemas.microsoft.com/office/powerpoint/2010/main" val="3037675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5292-12E7-A4E7-762F-961934720159}"/>
              </a:ext>
            </a:extLst>
          </p:cNvPr>
          <p:cNvSpPr>
            <a:spLocks noGrp="1"/>
          </p:cNvSpPr>
          <p:nvPr>
            <p:ph type="title"/>
          </p:nvPr>
        </p:nvSpPr>
        <p:spPr/>
        <p:txBody>
          <a:bodyPr/>
          <a:lstStyle/>
          <a:p>
            <a:r>
              <a:rPr lang="en-GB" dirty="0"/>
              <a:t>A roadmap for deploying effective ML systems</a:t>
            </a:r>
          </a:p>
        </p:txBody>
      </p:sp>
      <p:sp>
        <p:nvSpPr>
          <p:cNvPr id="3" name="Slide Number Placeholder 2">
            <a:extLst>
              <a:ext uri="{FF2B5EF4-FFF2-40B4-BE49-F238E27FC236}">
                <a16:creationId xmlns:a16="http://schemas.microsoft.com/office/drawing/2014/main" id="{5A7A4CFB-974D-BF15-771B-E45EB123E744}"/>
              </a:ext>
            </a:extLst>
          </p:cNvPr>
          <p:cNvSpPr>
            <a:spLocks noGrp="1"/>
          </p:cNvSpPr>
          <p:nvPr>
            <p:ph type="sldNum" sz="quarter" idx="12"/>
          </p:nvPr>
        </p:nvSpPr>
        <p:spPr/>
        <p:txBody>
          <a:bodyPr/>
          <a:lstStyle/>
          <a:p>
            <a:fld id="{BB98F552-A29D-2D4E-8192-F20670493719}" type="slidenum">
              <a:rPr lang="en-GB" altLang="en-US" smtClean="0"/>
              <a:pPr/>
              <a:t>24</a:t>
            </a:fld>
            <a:endParaRPr lang="en-GB" altLang="en-US" dirty="0"/>
          </a:p>
        </p:txBody>
      </p:sp>
      <p:sp>
        <p:nvSpPr>
          <p:cNvPr id="4" name="TextBox 3">
            <a:extLst>
              <a:ext uri="{FF2B5EF4-FFF2-40B4-BE49-F238E27FC236}">
                <a16:creationId xmlns:a16="http://schemas.microsoft.com/office/drawing/2014/main" id="{90C9E17D-1845-504C-3DF1-F1301EC88A98}"/>
              </a:ext>
            </a:extLst>
          </p:cNvPr>
          <p:cNvSpPr txBox="1"/>
          <p:nvPr/>
        </p:nvSpPr>
        <p:spPr>
          <a:xfrm>
            <a:off x="1343472" y="6085897"/>
            <a:ext cx="8856984" cy="246221"/>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Wiens, J., Saria, S., Sendak, M.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Do no harm: a roadmap for responsible machine learning for health care. </a:t>
            </a:r>
            <a:r>
              <a:rPr lang="en-GB" sz="1000" i="1" dirty="0">
                <a:solidFill>
                  <a:srgbClr val="222222"/>
                </a:solidFill>
                <a:latin typeface="Gill Sans MT" panose="020B0502020104020203" pitchFamily="34" charset="77"/>
              </a:rPr>
              <a:t>Nat Med</a:t>
            </a:r>
            <a:r>
              <a:rPr lang="en-GB" sz="1000" dirty="0">
                <a:solidFill>
                  <a:srgbClr val="222222"/>
                </a:solidFill>
                <a:latin typeface="Gill Sans MT" panose="020B0502020104020203" pitchFamily="34" charset="77"/>
              </a:rPr>
              <a:t> 25, 1337–1340 (2019). </a:t>
            </a:r>
            <a:endParaRPr lang="en-GB" sz="1000" dirty="0">
              <a:latin typeface="Gill Sans MT" panose="020B0502020104020203" pitchFamily="34" charset="77"/>
            </a:endParaRPr>
          </a:p>
        </p:txBody>
      </p:sp>
      <p:pic>
        <p:nvPicPr>
          <p:cNvPr id="1026" name="Picture 2" descr="figure 1">
            <a:extLst>
              <a:ext uri="{FF2B5EF4-FFF2-40B4-BE49-F238E27FC236}">
                <a16:creationId xmlns:a16="http://schemas.microsoft.com/office/drawing/2014/main" id="{A0CEC00F-5225-9B8C-7C0A-4F952D90E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339" y="1313243"/>
            <a:ext cx="7517635" cy="43459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8DC90D63-B26A-D601-DA14-C56A73CD1680}"/>
                  </a:ext>
                </a:extLst>
              </p14:cNvPr>
              <p14:cNvContentPartPr/>
              <p14:nvPr/>
            </p14:nvContentPartPr>
            <p14:xfrm>
              <a:off x="1351440" y="1259640"/>
              <a:ext cx="8230680" cy="3623040"/>
            </p14:xfrm>
          </p:contentPart>
        </mc:Choice>
        <mc:Fallback>
          <p:pic>
            <p:nvPicPr>
              <p:cNvPr id="5" name="Ink 4">
                <a:extLst>
                  <a:ext uri="{FF2B5EF4-FFF2-40B4-BE49-F238E27FC236}">
                    <a16:creationId xmlns:a16="http://schemas.microsoft.com/office/drawing/2014/main" id="{8DC90D63-B26A-D601-DA14-C56A73CD1680}"/>
                  </a:ext>
                </a:extLst>
              </p:cNvPr>
              <p:cNvPicPr/>
              <p:nvPr/>
            </p:nvPicPr>
            <p:blipFill>
              <a:blip r:embed="rId4"/>
              <a:stretch>
                <a:fillRect/>
              </a:stretch>
            </p:blipFill>
            <p:spPr>
              <a:xfrm>
                <a:off x="1342080" y="1250280"/>
                <a:ext cx="8249400" cy="3641760"/>
              </a:xfrm>
              <a:prstGeom prst="rect">
                <a:avLst/>
              </a:prstGeom>
            </p:spPr>
          </p:pic>
        </mc:Fallback>
      </mc:AlternateContent>
    </p:spTree>
    <p:extLst>
      <p:ext uri="{BB962C8B-B14F-4D97-AF65-F5344CB8AC3E}">
        <p14:creationId xmlns:p14="http://schemas.microsoft.com/office/powerpoint/2010/main" val="1549993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237E-DF5B-6EA0-B117-4B74E58AD8B2}"/>
              </a:ext>
            </a:extLst>
          </p:cNvPr>
          <p:cNvSpPr>
            <a:spLocks noGrp="1"/>
          </p:cNvSpPr>
          <p:nvPr>
            <p:ph type="title"/>
          </p:nvPr>
        </p:nvSpPr>
        <p:spPr/>
        <p:txBody>
          <a:bodyPr/>
          <a:lstStyle/>
          <a:p>
            <a:r>
              <a:rPr lang="en-GB" dirty="0"/>
              <a:t>Explainability of the models</a:t>
            </a:r>
          </a:p>
        </p:txBody>
      </p:sp>
      <p:sp>
        <p:nvSpPr>
          <p:cNvPr id="3" name="Content Placeholder 2">
            <a:extLst>
              <a:ext uri="{FF2B5EF4-FFF2-40B4-BE49-F238E27FC236}">
                <a16:creationId xmlns:a16="http://schemas.microsoft.com/office/drawing/2014/main" id="{2D9C6F35-8C40-3073-184C-ADB8A6DD1CDF}"/>
              </a:ext>
            </a:extLst>
          </p:cNvPr>
          <p:cNvSpPr>
            <a:spLocks noGrp="1"/>
          </p:cNvSpPr>
          <p:nvPr>
            <p:ph idx="1"/>
          </p:nvPr>
        </p:nvSpPr>
        <p:spPr/>
        <p:txBody>
          <a:bodyPr/>
          <a:lstStyle/>
          <a:p>
            <a:r>
              <a:rPr lang="en-GB" sz="2160" dirty="0"/>
              <a:t>Providing an explanation of the decision-making process in ML models is important to make them more interpretable.</a:t>
            </a:r>
          </a:p>
          <a:p>
            <a:r>
              <a:rPr lang="en-GB" sz="2160" dirty="0"/>
              <a:t>For example, providing feature importance/contributions in the predictions helps to provide more explanation to the decision-making/prediction process of the model. </a:t>
            </a:r>
          </a:p>
          <a:p>
            <a:r>
              <a:rPr lang="en-GB" sz="2160" dirty="0"/>
              <a:t>In recent years, methods such as SHAP graphs, highlights in imaging or heatmaps have been used to add more explainability to the models. </a:t>
            </a:r>
          </a:p>
          <a:p>
            <a:r>
              <a:rPr lang="en-GB" sz="2160" dirty="0"/>
              <a:t>However, evaluating the explainability of the models should not be limited to presenting them. Further investigation and clinical/care expert knowledge and analysis should be sought for the provided explanations.  </a:t>
            </a:r>
          </a:p>
          <a:p>
            <a:endParaRPr lang="en-GB" dirty="0"/>
          </a:p>
        </p:txBody>
      </p:sp>
      <p:sp>
        <p:nvSpPr>
          <p:cNvPr id="4" name="Slide Number Placeholder 3">
            <a:extLst>
              <a:ext uri="{FF2B5EF4-FFF2-40B4-BE49-F238E27FC236}">
                <a16:creationId xmlns:a16="http://schemas.microsoft.com/office/drawing/2014/main" id="{242FED94-D690-0C10-8565-B6C0AF565E2A}"/>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dirty="0"/>
          </a:p>
        </p:txBody>
      </p:sp>
    </p:spTree>
    <p:extLst>
      <p:ext uri="{BB962C8B-B14F-4D97-AF65-F5344CB8AC3E}">
        <p14:creationId xmlns:p14="http://schemas.microsoft.com/office/powerpoint/2010/main" val="526148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5C658-4F61-B975-6AF5-135D08FAB1EB}"/>
              </a:ext>
            </a:extLst>
          </p:cNvPr>
          <p:cNvSpPr>
            <a:spLocks noGrp="1"/>
          </p:cNvSpPr>
          <p:nvPr>
            <p:ph type="title"/>
          </p:nvPr>
        </p:nvSpPr>
        <p:spPr/>
        <p:txBody>
          <a:bodyPr/>
          <a:lstStyle/>
          <a:p>
            <a:r>
              <a:rPr lang="en-GB" dirty="0"/>
              <a:t>Explaining what and to whom</a:t>
            </a:r>
          </a:p>
        </p:txBody>
      </p:sp>
      <p:sp>
        <p:nvSpPr>
          <p:cNvPr id="3" name="Content Placeholder 2">
            <a:extLst>
              <a:ext uri="{FF2B5EF4-FFF2-40B4-BE49-F238E27FC236}">
                <a16:creationId xmlns:a16="http://schemas.microsoft.com/office/drawing/2014/main" id="{51FE0C04-B3A3-EFA5-5C5A-34BEA940D85F}"/>
              </a:ext>
            </a:extLst>
          </p:cNvPr>
          <p:cNvSpPr>
            <a:spLocks noGrp="1"/>
          </p:cNvSpPr>
          <p:nvPr>
            <p:ph idx="1"/>
          </p:nvPr>
        </p:nvSpPr>
        <p:spPr/>
        <p:txBody>
          <a:bodyPr/>
          <a:lstStyle/>
          <a:p>
            <a:r>
              <a:rPr lang="en-GB" dirty="0"/>
              <a:t>For example, in some models designed for medical imaging, a heatmap or a region highlight is used to show the area that the model has been looking for to obtain the results/predictions. </a:t>
            </a:r>
          </a:p>
          <a:p>
            <a:r>
              <a:rPr lang="en-GB" dirty="0"/>
              <a:t>“However, the important question for users trying to understand an individual decision is not where the model was looking but instead whether it was reasonable that the model was looking in this region” [1]. </a:t>
            </a:r>
          </a:p>
          <a:p>
            <a:endParaRPr lang="en-GB" dirty="0"/>
          </a:p>
          <a:p>
            <a:r>
              <a:rPr lang="en-GB" dirty="0"/>
              <a:t>A good article on this topic: </a:t>
            </a:r>
          </a:p>
          <a:p>
            <a:pPr marL="457182" lvl="1" indent="0">
              <a:buNone/>
            </a:pPr>
            <a:r>
              <a:rPr lang="en-GB" dirty="0"/>
              <a:t>[1] Ghassemi M, Oakden-Rayner L, Beam AL. The false hope of current approaches to explainable artificial intelligence in health care. Lancet Digit Health. 2021 Nov;3(11):e745-e750. doi: 10.1016/S2589-7500(21)00208-9. PMID: 34711379.</a:t>
            </a:r>
          </a:p>
        </p:txBody>
      </p:sp>
      <p:sp>
        <p:nvSpPr>
          <p:cNvPr id="4" name="Slide Number Placeholder 3">
            <a:extLst>
              <a:ext uri="{FF2B5EF4-FFF2-40B4-BE49-F238E27FC236}">
                <a16:creationId xmlns:a16="http://schemas.microsoft.com/office/drawing/2014/main" id="{6D5BCA61-0263-9838-7EB1-6E6C1D45B8B5}"/>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52F7E695-303B-5D96-160B-A411DF6D21E7}"/>
                  </a:ext>
                </a:extLst>
              </p14:cNvPr>
              <p14:cNvContentPartPr/>
              <p14:nvPr/>
            </p14:nvContentPartPr>
            <p14:xfrm>
              <a:off x="317520" y="900720"/>
              <a:ext cx="4678560" cy="4652640"/>
            </p14:xfrm>
          </p:contentPart>
        </mc:Choice>
        <mc:Fallback>
          <p:pic>
            <p:nvPicPr>
              <p:cNvPr id="5" name="Ink 4">
                <a:extLst>
                  <a:ext uri="{FF2B5EF4-FFF2-40B4-BE49-F238E27FC236}">
                    <a16:creationId xmlns:a16="http://schemas.microsoft.com/office/drawing/2014/main" id="{52F7E695-303B-5D96-160B-A411DF6D21E7}"/>
                  </a:ext>
                </a:extLst>
              </p:cNvPr>
              <p:cNvPicPr/>
              <p:nvPr/>
            </p:nvPicPr>
            <p:blipFill>
              <a:blip r:embed="rId3"/>
              <a:stretch>
                <a:fillRect/>
              </a:stretch>
            </p:blipFill>
            <p:spPr>
              <a:xfrm>
                <a:off x="308160" y="891360"/>
                <a:ext cx="4697280" cy="4671360"/>
              </a:xfrm>
              <a:prstGeom prst="rect">
                <a:avLst/>
              </a:prstGeom>
            </p:spPr>
          </p:pic>
        </mc:Fallback>
      </mc:AlternateContent>
    </p:spTree>
    <p:extLst>
      <p:ext uri="{BB962C8B-B14F-4D97-AF65-F5344CB8AC3E}">
        <p14:creationId xmlns:p14="http://schemas.microsoft.com/office/powerpoint/2010/main" val="3600972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B379-6098-56A2-0A26-DC41282E4052}"/>
              </a:ext>
            </a:extLst>
          </p:cNvPr>
          <p:cNvSpPr>
            <a:spLocks noGrp="1"/>
          </p:cNvSpPr>
          <p:nvPr>
            <p:ph type="title"/>
          </p:nvPr>
        </p:nvSpPr>
        <p:spPr/>
        <p:txBody>
          <a:bodyPr/>
          <a:lstStyle/>
          <a:p>
            <a:r>
              <a:rPr lang="en-GB" dirty="0"/>
              <a:t>Privacy issues </a:t>
            </a:r>
          </a:p>
        </p:txBody>
      </p:sp>
      <p:sp>
        <p:nvSpPr>
          <p:cNvPr id="3" name="Content Placeholder 2">
            <a:extLst>
              <a:ext uri="{FF2B5EF4-FFF2-40B4-BE49-F238E27FC236}">
                <a16:creationId xmlns:a16="http://schemas.microsoft.com/office/drawing/2014/main" id="{C0DA6EC0-FB9E-FBEA-0611-3121AEB4FA3B}"/>
              </a:ext>
            </a:extLst>
          </p:cNvPr>
          <p:cNvSpPr>
            <a:spLocks noGrp="1"/>
          </p:cNvSpPr>
          <p:nvPr>
            <p:ph idx="1"/>
          </p:nvPr>
        </p:nvSpPr>
        <p:spPr/>
        <p:txBody>
          <a:bodyPr/>
          <a:lstStyle/>
          <a:p>
            <a:r>
              <a:rPr lang="en-GB" dirty="0"/>
              <a:t>Methods such as imputation and predictive analysis could reveal information about participants that they have declared to provide. </a:t>
            </a:r>
          </a:p>
          <a:p>
            <a:r>
              <a:rPr lang="en-GB" dirty="0"/>
              <a:t>For example, a data imputation method could provide an estimate for a variable (e.g. alcohol consumption) that they had declined to provide. </a:t>
            </a:r>
          </a:p>
          <a:p>
            <a:r>
              <a:rPr lang="en-GB" dirty="0"/>
              <a:t>Or narrowing down the analysis to a small sub-group in a dataset is not handled carefully and could risk making the participants identifiable. </a:t>
            </a:r>
          </a:p>
        </p:txBody>
      </p:sp>
      <p:sp>
        <p:nvSpPr>
          <p:cNvPr id="4" name="Slide Number Placeholder 3">
            <a:extLst>
              <a:ext uri="{FF2B5EF4-FFF2-40B4-BE49-F238E27FC236}">
                <a16:creationId xmlns:a16="http://schemas.microsoft.com/office/drawing/2014/main" id="{38E79A20-0D13-ECA4-6158-08F383A5B686}"/>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15151D2A-EE44-20CD-5FF1-827EB539C94D}"/>
                  </a:ext>
                </a:extLst>
              </p14:cNvPr>
              <p14:cNvContentPartPr/>
              <p14:nvPr/>
            </p14:nvContentPartPr>
            <p14:xfrm>
              <a:off x="1729440" y="2964960"/>
              <a:ext cx="2365920" cy="136800"/>
            </p14:xfrm>
          </p:contentPart>
        </mc:Choice>
        <mc:Fallback>
          <p:pic>
            <p:nvPicPr>
              <p:cNvPr id="5" name="Ink 4">
                <a:extLst>
                  <a:ext uri="{FF2B5EF4-FFF2-40B4-BE49-F238E27FC236}">
                    <a16:creationId xmlns:a16="http://schemas.microsoft.com/office/drawing/2014/main" id="{15151D2A-EE44-20CD-5FF1-827EB539C94D}"/>
                  </a:ext>
                </a:extLst>
              </p:cNvPr>
              <p:cNvPicPr/>
              <p:nvPr/>
            </p:nvPicPr>
            <p:blipFill>
              <a:blip r:embed="rId3"/>
              <a:stretch>
                <a:fillRect/>
              </a:stretch>
            </p:blipFill>
            <p:spPr>
              <a:xfrm>
                <a:off x="1720080" y="2955600"/>
                <a:ext cx="2384640" cy="155520"/>
              </a:xfrm>
              <a:prstGeom prst="rect">
                <a:avLst/>
              </a:prstGeom>
            </p:spPr>
          </p:pic>
        </mc:Fallback>
      </mc:AlternateContent>
    </p:spTree>
    <p:extLst>
      <p:ext uri="{BB962C8B-B14F-4D97-AF65-F5344CB8AC3E}">
        <p14:creationId xmlns:p14="http://schemas.microsoft.com/office/powerpoint/2010/main" val="3632827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12EC3-9170-F892-350B-78F7C4389493}"/>
              </a:ext>
            </a:extLst>
          </p:cNvPr>
          <p:cNvSpPr>
            <a:spLocks noGrp="1"/>
          </p:cNvSpPr>
          <p:nvPr>
            <p:ph type="title"/>
          </p:nvPr>
        </p:nvSpPr>
        <p:spPr/>
        <p:txBody>
          <a:bodyPr/>
          <a:lstStyle/>
          <a:p>
            <a:r>
              <a:rPr lang="en-GB" dirty="0"/>
              <a:t>Fairness and imbalance</a:t>
            </a:r>
          </a:p>
        </p:txBody>
      </p:sp>
      <p:sp>
        <p:nvSpPr>
          <p:cNvPr id="3" name="Content Placeholder 2">
            <a:extLst>
              <a:ext uri="{FF2B5EF4-FFF2-40B4-BE49-F238E27FC236}">
                <a16:creationId xmlns:a16="http://schemas.microsoft.com/office/drawing/2014/main" id="{BFCCE3A6-66DD-513E-5C8B-1ED11DA6F735}"/>
              </a:ext>
            </a:extLst>
          </p:cNvPr>
          <p:cNvSpPr>
            <a:spLocks noGrp="1"/>
          </p:cNvSpPr>
          <p:nvPr>
            <p:ph idx="1"/>
          </p:nvPr>
        </p:nvSpPr>
        <p:spPr/>
        <p:txBody>
          <a:bodyPr/>
          <a:lstStyle/>
          <a:p>
            <a:r>
              <a:rPr lang="en-GB" dirty="0">
                <a:solidFill>
                  <a:srgbClr val="0E101A"/>
                </a:solidFill>
                <a:effectLst/>
                <a:ea typeface="Times New Roman" panose="02020603050405020304" pitchFamily="18" charset="0"/>
              </a:rPr>
              <a:t>Analysing the outcomes and actions driven by the designed methods could help investigate whether data or sampling issues have led to biased decisions. </a:t>
            </a:r>
          </a:p>
          <a:p>
            <a:r>
              <a:rPr lang="en-GB" dirty="0">
                <a:solidFill>
                  <a:srgbClr val="0E101A"/>
                </a:solidFill>
                <a:effectLst/>
                <a:ea typeface="Times New Roman" panose="02020603050405020304" pitchFamily="18" charset="0"/>
              </a:rPr>
              <a:t>Prediction</a:t>
            </a:r>
            <a:r>
              <a:rPr lang="en-GB" dirty="0">
                <a:solidFill>
                  <a:srgbClr val="0E101A"/>
                </a:solidFill>
                <a:ea typeface="Times New Roman" panose="02020603050405020304" pitchFamily="18" charset="0"/>
              </a:rPr>
              <a:t>s and </a:t>
            </a:r>
            <a:r>
              <a:rPr lang="en-GB" dirty="0">
                <a:solidFill>
                  <a:srgbClr val="0E101A"/>
                </a:solidFill>
                <a:effectLst/>
                <a:ea typeface="Times New Roman" panose="02020603050405020304" pitchFamily="18" charset="0"/>
              </a:rPr>
              <a:t>decisions should also be investigated for potential disparity across different demographics and groups. </a:t>
            </a:r>
          </a:p>
          <a:p>
            <a:r>
              <a:rPr lang="en-GB" dirty="0">
                <a:solidFill>
                  <a:srgbClr val="0E101A"/>
                </a:solidFill>
                <a:ea typeface="Times New Roman" panose="02020603050405020304" pitchFamily="18" charset="0"/>
              </a:rPr>
              <a:t>The </a:t>
            </a:r>
            <a:r>
              <a:rPr lang="en-GB" dirty="0">
                <a:solidFill>
                  <a:srgbClr val="0E101A"/>
                </a:solidFill>
                <a:effectLst/>
                <a:ea typeface="Times New Roman" panose="02020603050405020304" pitchFamily="18" charset="0"/>
              </a:rPr>
              <a:t>training data should be investigated for unfair bias or imbalance. </a:t>
            </a:r>
            <a:endParaRPr lang="en-GB" sz="2880" dirty="0"/>
          </a:p>
        </p:txBody>
      </p:sp>
      <p:sp>
        <p:nvSpPr>
          <p:cNvPr id="4" name="Slide Number Placeholder 3">
            <a:extLst>
              <a:ext uri="{FF2B5EF4-FFF2-40B4-BE49-F238E27FC236}">
                <a16:creationId xmlns:a16="http://schemas.microsoft.com/office/drawing/2014/main" id="{D36BF1D3-31BC-5C45-DA90-195EFCBD3EAD}"/>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6CE0C6DD-7E67-D427-361F-E20EC82542FD}"/>
                  </a:ext>
                </a:extLst>
              </p14:cNvPr>
              <p14:cNvContentPartPr/>
              <p14:nvPr/>
            </p14:nvContentPartPr>
            <p14:xfrm>
              <a:off x="3692880" y="3618360"/>
              <a:ext cx="6667200" cy="148680"/>
            </p14:xfrm>
          </p:contentPart>
        </mc:Choice>
        <mc:Fallback>
          <p:pic>
            <p:nvPicPr>
              <p:cNvPr id="5" name="Ink 4">
                <a:extLst>
                  <a:ext uri="{FF2B5EF4-FFF2-40B4-BE49-F238E27FC236}">
                    <a16:creationId xmlns:a16="http://schemas.microsoft.com/office/drawing/2014/main" id="{6CE0C6DD-7E67-D427-361F-E20EC82542FD}"/>
                  </a:ext>
                </a:extLst>
              </p:cNvPr>
              <p:cNvPicPr/>
              <p:nvPr/>
            </p:nvPicPr>
            <p:blipFill>
              <a:blip r:embed="rId3"/>
              <a:stretch>
                <a:fillRect/>
              </a:stretch>
            </p:blipFill>
            <p:spPr>
              <a:xfrm>
                <a:off x="3683520" y="3609000"/>
                <a:ext cx="6685920" cy="167400"/>
              </a:xfrm>
              <a:prstGeom prst="rect">
                <a:avLst/>
              </a:prstGeom>
            </p:spPr>
          </p:pic>
        </mc:Fallback>
      </mc:AlternateContent>
    </p:spTree>
    <p:extLst>
      <p:ext uri="{BB962C8B-B14F-4D97-AF65-F5344CB8AC3E}">
        <p14:creationId xmlns:p14="http://schemas.microsoft.com/office/powerpoint/2010/main" val="4249848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4C05-598F-B87E-C2F9-4F3FD2A69793}"/>
              </a:ext>
            </a:extLst>
          </p:cNvPr>
          <p:cNvSpPr>
            <a:spLocks noGrp="1"/>
          </p:cNvSpPr>
          <p:nvPr>
            <p:ph type="title"/>
          </p:nvPr>
        </p:nvSpPr>
        <p:spPr/>
        <p:txBody>
          <a:bodyPr/>
          <a:lstStyle/>
          <a:p>
            <a:r>
              <a:rPr lang="en-GB" dirty="0"/>
              <a:t>Evaluation metrics </a:t>
            </a:r>
          </a:p>
        </p:txBody>
      </p:sp>
      <p:sp>
        <p:nvSpPr>
          <p:cNvPr id="3" name="Content Placeholder 2">
            <a:extLst>
              <a:ext uri="{FF2B5EF4-FFF2-40B4-BE49-F238E27FC236}">
                <a16:creationId xmlns:a16="http://schemas.microsoft.com/office/drawing/2014/main" id="{8B3EC7BB-872D-C3FC-3F3F-7FA545796E6B}"/>
              </a:ext>
            </a:extLst>
          </p:cNvPr>
          <p:cNvSpPr>
            <a:spLocks noGrp="1"/>
          </p:cNvSpPr>
          <p:nvPr>
            <p:ph idx="1"/>
          </p:nvPr>
        </p:nvSpPr>
        <p:spPr/>
        <p:txBody>
          <a:bodyPr/>
          <a:lstStyle/>
          <a:p>
            <a:r>
              <a:rPr lang="en-GB" dirty="0"/>
              <a:t>Appropriate evaluation metrics and suitable/applicable targets for the intended outcomes should be considered. </a:t>
            </a:r>
          </a:p>
          <a:p>
            <a:r>
              <a:rPr lang="en-GB" dirty="0"/>
              <a:t>For example, what time window would be suitable for the input data to make a prediction, and what are the acceptable sensitivity and specificity thresholds for the intended applications? </a:t>
            </a:r>
          </a:p>
          <a:p>
            <a:endParaRPr lang="en-GB" dirty="0"/>
          </a:p>
          <a:p>
            <a:r>
              <a:rPr lang="en-GB" dirty="0"/>
              <a:t>In some applications, specificity and sensitivity or precision/recall may not carry the same weight, so the methods that look for an optimum balance between the two measures will not be suitable for this type of application. </a:t>
            </a:r>
          </a:p>
          <a:p>
            <a:r>
              <a:rPr lang="en-GB" dirty="0"/>
              <a:t>For example, a screening test may require higher recall, but lower precision could be tolerated. </a:t>
            </a:r>
          </a:p>
          <a:p>
            <a:endParaRPr lang="en-GB" dirty="0"/>
          </a:p>
        </p:txBody>
      </p:sp>
      <p:sp>
        <p:nvSpPr>
          <p:cNvPr id="4" name="Slide Number Placeholder 3">
            <a:extLst>
              <a:ext uri="{FF2B5EF4-FFF2-40B4-BE49-F238E27FC236}">
                <a16:creationId xmlns:a16="http://schemas.microsoft.com/office/drawing/2014/main" id="{4BB8ECFA-27EA-B53E-9045-50FB7EBD0F98}"/>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p:spTree>
    <p:extLst>
      <p:ext uri="{BB962C8B-B14F-4D97-AF65-F5344CB8AC3E}">
        <p14:creationId xmlns:p14="http://schemas.microsoft.com/office/powerpoint/2010/main" val="2879524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9FC30-E0FF-1FEF-299A-DB4531D47100}"/>
              </a:ext>
            </a:extLst>
          </p:cNvPr>
          <p:cNvSpPr>
            <a:spLocks noGrp="1"/>
          </p:cNvSpPr>
          <p:nvPr>
            <p:ph type="title"/>
          </p:nvPr>
        </p:nvSpPr>
        <p:spPr/>
        <p:txBody>
          <a:bodyPr/>
          <a:lstStyle/>
          <a:p>
            <a:r>
              <a:rPr lang="en-GB" dirty="0"/>
              <a:t>ML deployments in real-world settings</a:t>
            </a:r>
          </a:p>
        </p:txBody>
      </p:sp>
      <p:sp>
        <p:nvSpPr>
          <p:cNvPr id="3" name="Content Placeholder 2">
            <a:extLst>
              <a:ext uri="{FF2B5EF4-FFF2-40B4-BE49-F238E27FC236}">
                <a16:creationId xmlns:a16="http://schemas.microsoft.com/office/drawing/2014/main" id="{246A6DB1-7314-82A1-4259-8CDA4A1B4C15}"/>
              </a:ext>
            </a:extLst>
          </p:cNvPr>
          <p:cNvSpPr>
            <a:spLocks noGrp="1"/>
          </p:cNvSpPr>
          <p:nvPr>
            <p:ph idx="1"/>
          </p:nvPr>
        </p:nvSpPr>
        <p:spPr/>
        <p:txBody>
          <a:bodyPr/>
          <a:lstStyle/>
          <a:p>
            <a:r>
              <a:rPr lang="en-GB" dirty="0"/>
              <a:t>The systems are often used for decision-support and have human-in-the-loop. </a:t>
            </a:r>
          </a:p>
          <a:p>
            <a:r>
              <a:rPr lang="en-GB" dirty="0"/>
              <a:t>However, the trustworthiness, reliability, and robustness of the systems/models must be considered and investigated prior to deployment. </a:t>
            </a:r>
          </a:p>
          <a:p>
            <a:r>
              <a:rPr lang="en-GB" dirty="0"/>
              <a:t>The users’ perceptions of the system and appropriate training should also be considered.   </a:t>
            </a:r>
          </a:p>
          <a:p>
            <a:endParaRPr lang="en-GB" dirty="0"/>
          </a:p>
        </p:txBody>
      </p:sp>
      <p:sp>
        <p:nvSpPr>
          <p:cNvPr id="4" name="Slide Number Placeholder 3">
            <a:extLst>
              <a:ext uri="{FF2B5EF4-FFF2-40B4-BE49-F238E27FC236}">
                <a16:creationId xmlns:a16="http://schemas.microsoft.com/office/drawing/2014/main" id="{3D024156-287C-83BE-03EF-AB852B399FE6}"/>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64D9CE68-E23F-000C-BC8C-602E0B403DA5}"/>
                  </a:ext>
                </a:extLst>
              </p14:cNvPr>
              <p14:cNvContentPartPr/>
              <p14:nvPr/>
            </p14:nvContentPartPr>
            <p14:xfrm>
              <a:off x="2600280" y="1653120"/>
              <a:ext cx="7831440" cy="1602360"/>
            </p14:xfrm>
          </p:contentPart>
        </mc:Choice>
        <mc:Fallback>
          <p:pic>
            <p:nvPicPr>
              <p:cNvPr id="5" name="Ink 4">
                <a:extLst>
                  <a:ext uri="{FF2B5EF4-FFF2-40B4-BE49-F238E27FC236}">
                    <a16:creationId xmlns:a16="http://schemas.microsoft.com/office/drawing/2014/main" id="{64D9CE68-E23F-000C-BC8C-602E0B403DA5}"/>
                  </a:ext>
                </a:extLst>
              </p:cNvPr>
              <p:cNvPicPr/>
              <p:nvPr/>
            </p:nvPicPr>
            <p:blipFill>
              <a:blip r:embed="rId3"/>
              <a:stretch>
                <a:fillRect/>
              </a:stretch>
            </p:blipFill>
            <p:spPr>
              <a:xfrm>
                <a:off x="2590920" y="1643760"/>
                <a:ext cx="7850160" cy="1621080"/>
              </a:xfrm>
              <a:prstGeom prst="rect">
                <a:avLst/>
              </a:prstGeom>
            </p:spPr>
          </p:pic>
        </mc:Fallback>
      </mc:AlternateContent>
    </p:spTree>
    <p:extLst>
      <p:ext uri="{BB962C8B-B14F-4D97-AF65-F5344CB8AC3E}">
        <p14:creationId xmlns:p14="http://schemas.microsoft.com/office/powerpoint/2010/main" val="1792140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D5F8-FECA-FF75-32D1-A87B04789CCE}"/>
              </a:ext>
            </a:extLst>
          </p:cNvPr>
          <p:cNvSpPr>
            <a:spLocks noGrp="1"/>
          </p:cNvSpPr>
          <p:nvPr>
            <p:ph type="title"/>
          </p:nvPr>
        </p:nvSpPr>
        <p:spPr/>
        <p:txBody>
          <a:bodyPr/>
          <a:lstStyle/>
          <a:p>
            <a:r>
              <a:rPr lang="en-GB" dirty="0"/>
              <a:t>Prediction and analysis errors </a:t>
            </a:r>
          </a:p>
        </p:txBody>
      </p:sp>
      <p:sp>
        <p:nvSpPr>
          <p:cNvPr id="3" name="Content Placeholder 2">
            <a:extLst>
              <a:ext uri="{FF2B5EF4-FFF2-40B4-BE49-F238E27FC236}">
                <a16:creationId xmlns:a16="http://schemas.microsoft.com/office/drawing/2014/main" id="{0E3B93CF-CBCF-5AAA-F541-37CE6742811B}"/>
              </a:ext>
            </a:extLst>
          </p:cNvPr>
          <p:cNvSpPr>
            <a:spLocks noGrp="1"/>
          </p:cNvSpPr>
          <p:nvPr>
            <p:ph idx="1"/>
          </p:nvPr>
        </p:nvSpPr>
        <p:spPr/>
        <p:txBody>
          <a:bodyPr/>
          <a:lstStyle/>
          <a:p>
            <a:r>
              <a:rPr lang="en-GB" dirty="0"/>
              <a:t>In real-world deployments, you may need to identify suitable channels and procedures to investigate/report the prediction errors. </a:t>
            </a:r>
          </a:p>
          <a:p>
            <a:r>
              <a:rPr lang="en-GB" dirty="0"/>
              <a:t>Identifying procedures and steps to re-train/adjust the model to avoid potentially harmful errors. </a:t>
            </a:r>
          </a:p>
          <a:p>
            <a:r>
              <a:rPr lang="en-GB" dirty="0"/>
              <a:t>However, this should be done carefully and not add further inconsistencies or potential bias/errors to the model. </a:t>
            </a:r>
          </a:p>
        </p:txBody>
      </p:sp>
      <p:sp>
        <p:nvSpPr>
          <p:cNvPr id="4" name="Slide Number Placeholder 3">
            <a:extLst>
              <a:ext uri="{FF2B5EF4-FFF2-40B4-BE49-F238E27FC236}">
                <a16:creationId xmlns:a16="http://schemas.microsoft.com/office/drawing/2014/main" id="{2778D1B4-A2AD-6A2D-7A79-BF09F8FA2B19}"/>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p:spTree>
    <p:extLst>
      <p:ext uri="{BB962C8B-B14F-4D97-AF65-F5344CB8AC3E}">
        <p14:creationId xmlns:p14="http://schemas.microsoft.com/office/powerpoint/2010/main" val="779862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0A01-68AB-4ABE-0A52-388F38865BCD}"/>
              </a:ext>
            </a:extLst>
          </p:cNvPr>
          <p:cNvSpPr>
            <a:spLocks noGrp="1"/>
          </p:cNvSpPr>
          <p:nvPr>
            <p:ph type="title"/>
          </p:nvPr>
        </p:nvSpPr>
        <p:spPr/>
        <p:txBody>
          <a:bodyPr/>
          <a:lstStyle/>
          <a:p>
            <a:r>
              <a:rPr lang="en-GB" dirty="0"/>
              <a:t>Sustainability and Environmental Impact</a:t>
            </a:r>
          </a:p>
        </p:txBody>
      </p:sp>
      <p:sp>
        <p:nvSpPr>
          <p:cNvPr id="3" name="Slide Number Placeholder 2">
            <a:extLst>
              <a:ext uri="{FF2B5EF4-FFF2-40B4-BE49-F238E27FC236}">
                <a16:creationId xmlns:a16="http://schemas.microsoft.com/office/drawing/2014/main" id="{D1F8DC3B-D468-260D-EDD3-06CE5F819945}"/>
              </a:ext>
            </a:extLst>
          </p:cNvPr>
          <p:cNvSpPr>
            <a:spLocks noGrp="1"/>
          </p:cNvSpPr>
          <p:nvPr>
            <p:ph type="sldNum" sz="quarter" idx="12"/>
          </p:nvPr>
        </p:nvSpPr>
        <p:spPr/>
        <p:txBody>
          <a:bodyPr/>
          <a:lstStyle/>
          <a:p>
            <a:fld id="{BB98F552-A29D-2D4E-8192-F20670493719}" type="slidenum">
              <a:rPr lang="en-GB" altLang="en-US" smtClean="0"/>
              <a:pPr/>
              <a:t>31</a:t>
            </a:fld>
            <a:endParaRPr lang="en-GB" altLang="en-US" dirty="0"/>
          </a:p>
        </p:txBody>
      </p:sp>
      <p:sp>
        <p:nvSpPr>
          <p:cNvPr id="4" name="TextBox 3">
            <a:extLst>
              <a:ext uri="{FF2B5EF4-FFF2-40B4-BE49-F238E27FC236}">
                <a16:creationId xmlns:a16="http://schemas.microsoft.com/office/drawing/2014/main" id="{3C5E3EFE-DB00-770F-8A11-1283781DD149}"/>
              </a:ext>
            </a:extLst>
          </p:cNvPr>
          <p:cNvSpPr txBox="1"/>
          <p:nvPr/>
        </p:nvSpPr>
        <p:spPr>
          <a:xfrm>
            <a:off x="1516292" y="6141686"/>
            <a:ext cx="8202844" cy="246221"/>
          </a:xfrm>
          <a:prstGeom prst="rect">
            <a:avLst/>
          </a:prstGeom>
          <a:noFill/>
        </p:spPr>
        <p:txBody>
          <a:bodyPr wrap="square">
            <a:spAutoFit/>
          </a:bodyPr>
          <a:lstStyle/>
          <a:p>
            <a:r>
              <a:rPr lang="en-GB" sz="1000" dirty="0" err="1">
                <a:latin typeface="Gill Sans MT" panose="020B0502020104020203" pitchFamily="34" charset="77"/>
                <a:cs typeface="Arial" panose="020B0604020202020204" pitchFamily="34" charset="0"/>
              </a:rPr>
              <a:t>Vafaei</a:t>
            </a:r>
            <a:r>
              <a:rPr lang="en-GB" sz="1000" dirty="0">
                <a:latin typeface="Gill Sans MT" panose="020B0502020104020203" pitchFamily="34" charset="77"/>
                <a:cs typeface="Arial" panose="020B0604020202020204" pitchFamily="34" charset="0"/>
              </a:rPr>
              <a:t> Sadr, Alireza </a:t>
            </a:r>
            <a:r>
              <a:rPr lang="en-GB" sz="1000" i="1" dirty="0">
                <a:latin typeface="Gill Sans MT" panose="020B0502020104020203" pitchFamily="34" charset="77"/>
                <a:cs typeface="Arial" panose="020B0604020202020204" pitchFamily="34" charset="0"/>
              </a:rPr>
              <a:t>et al</a:t>
            </a:r>
            <a:r>
              <a:rPr lang="en-GB" sz="1000" dirty="0">
                <a:latin typeface="Gill Sans MT" panose="020B0502020104020203" pitchFamily="34" charset="77"/>
                <a:cs typeface="Arial" panose="020B0604020202020204" pitchFamily="34" charset="0"/>
              </a:rPr>
              <a:t>., Operational greenhouse-gas emissions of deep learning in digital pathology: a modelling study, </a:t>
            </a:r>
            <a:r>
              <a:rPr lang="en-GB" sz="1000" i="1" dirty="0">
                <a:latin typeface="Gill Sans MT" panose="020B0502020104020203" pitchFamily="34" charset="77"/>
                <a:cs typeface="Arial" panose="020B0604020202020204" pitchFamily="34" charset="0"/>
              </a:rPr>
              <a:t>The Lancet Digital Health</a:t>
            </a:r>
            <a:r>
              <a:rPr lang="en-GB" sz="1000" dirty="0">
                <a:latin typeface="Gill Sans MT" panose="020B0502020104020203" pitchFamily="34" charset="77"/>
                <a:cs typeface="Arial" panose="020B0604020202020204" pitchFamily="34" charset="0"/>
              </a:rPr>
              <a:t>, Dec 2023.</a:t>
            </a:r>
          </a:p>
        </p:txBody>
      </p:sp>
      <p:pic>
        <p:nvPicPr>
          <p:cNvPr id="5" name="Picture 4" descr="A white sign with black text&#10;&#10;Description automatically generated">
            <a:extLst>
              <a:ext uri="{FF2B5EF4-FFF2-40B4-BE49-F238E27FC236}">
                <a16:creationId xmlns:a16="http://schemas.microsoft.com/office/drawing/2014/main" id="{BC70447C-C635-7AF6-E090-2278C7FB4C45}"/>
              </a:ext>
            </a:extLst>
          </p:cNvPr>
          <p:cNvPicPr>
            <a:picLocks noChangeAspect="1"/>
          </p:cNvPicPr>
          <p:nvPr/>
        </p:nvPicPr>
        <p:blipFill>
          <a:blip r:embed="rId2"/>
          <a:stretch>
            <a:fillRect/>
          </a:stretch>
        </p:blipFill>
        <p:spPr>
          <a:xfrm>
            <a:off x="1516292" y="1158160"/>
            <a:ext cx="6206490" cy="1327369"/>
          </a:xfrm>
          <a:prstGeom prst="rect">
            <a:avLst/>
          </a:prstGeom>
        </p:spPr>
      </p:pic>
      <p:pic>
        <p:nvPicPr>
          <p:cNvPr id="6" name="Picture 5" descr="A graph of different colored bars&#10;&#10;Description automatically generated with medium confidence">
            <a:extLst>
              <a:ext uri="{FF2B5EF4-FFF2-40B4-BE49-F238E27FC236}">
                <a16:creationId xmlns:a16="http://schemas.microsoft.com/office/drawing/2014/main" id="{D7A234C1-25B0-1F73-C94C-54891B705D05}"/>
              </a:ext>
            </a:extLst>
          </p:cNvPr>
          <p:cNvPicPr>
            <a:picLocks noChangeAspect="1"/>
          </p:cNvPicPr>
          <p:nvPr/>
        </p:nvPicPr>
        <p:blipFill>
          <a:blip r:embed="rId3"/>
          <a:stretch>
            <a:fillRect/>
          </a:stretch>
        </p:blipFill>
        <p:spPr>
          <a:xfrm>
            <a:off x="1474262" y="2935022"/>
            <a:ext cx="6999178" cy="2874901"/>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01A2B022-9DF8-564E-4572-3BC45039DD4F}"/>
                  </a:ext>
                </a:extLst>
              </p14:cNvPr>
              <p14:cNvContentPartPr/>
              <p14:nvPr/>
            </p14:nvContentPartPr>
            <p14:xfrm>
              <a:off x="2075400" y="3633840"/>
              <a:ext cx="350640" cy="128160"/>
            </p14:xfrm>
          </p:contentPart>
        </mc:Choice>
        <mc:Fallback>
          <p:pic>
            <p:nvPicPr>
              <p:cNvPr id="7" name="Ink 6">
                <a:extLst>
                  <a:ext uri="{FF2B5EF4-FFF2-40B4-BE49-F238E27FC236}">
                    <a16:creationId xmlns:a16="http://schemas.microsoft.com/office/drawing/2014/main" id="{01A2B022-9DF8-564E-4572-3BC45039DD4F}"/>
                  </a:ext>
                </a:extLst>
              </p:cNvPr>
              <p:cNvPicPr/>
              <p:nvPr/>
            </p:nvPicPr>
            <p:blipFill>
              <a:blip r:embed="rId5"/>
              <a:stretch>
                <a:fillRect/>
              </a:stretch>
            </p:blipFill>
            <p:spPr>
              <a:xfrm>
                <a:off x="2066040" y="3624480"/>
                <a:ext cx="369360" cy="146880"/>
              </a:xfrm>
              <a:prstGeom prst="rect">
                <a:avLst/>
              </a:prstGeom>
            </p:spPr>
          </p:pic>
        </mc:Fallback>
      </mc:AlternateContent>
    </p:spTree>
    <p:extLst>
      <p:ext uri="{BB962C8B-B14F-4D97-AF65-F5344CB8AC3E}">
        <p14:creationId xmlns:p14="http://schemas.microsoft.com/office/powerpoint/2010/main" val="3779646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1AFBD-45F3-4C4D-6761-0B4A3EA6123F}"/>
              </a:ext>
            </a:extLst>
          </p:cNvPr>
          <p:cNvSpPr>
            <a:spLocks noGrp="1"/>
          </p:cNvSpPr>
          <p:nvPr>
            <p:ph type="title"/>
          </p:nvPr>
        </p:nvSpPr>
        <p:spPr/>
        <p:txBody>
          <a:bodyPr/>
          <a:lstStyle/>
          <a:p>
            <a:r>
              <a:rPr lang="en-GB" dirty="0"/>
              <a:t>Reporting the results </a:t>
            </a:r>
          </a:p>
        </p:txBody>
      </p:sp>
      <p:sp>
        <p:nvSpPr>
          <p:cNvPr id="5" name="Content Placeholder 4">
            <a:extLst>
              <a:ext uri="{FF2B5EF4-FFF2-40B4-BE49-F238E27FC236}">
                <a16:creationId xmlns:a16="http://schemas.microsoft.com/office/drawing/2014/main" id="{7C38E40D-4D62-7B0B-33F4-831B3297F508}"/>
              </a:ext>
            </a:extLst>
          </p:cNvPr>
          <p:cNvSpPr>
            <a:spLocks noGrp="1"/>
          </p:cNvSpPr>
          <p:nvPr>
            <p:ph idx="1"/>
          </p:nvPr>
        </p:nvSpPr>
        <p:spPr/>
        <p:txBody>
          <a:bodyPr/>
          <a:lstStyle/>
          <a:p>
            <a:r>
              <a:rPr lang="en-GB" dirty="0"/>
              <a:t>In the following slides, some of the good practices for reporting the results of machine learning models are discussed.</a:t>
            </a:r>
          </a:p>
          <a:p>
            <a:r>
              <a:rPr lang="en-GB" dirty="0"/>
              <a:t>I have used examples from our recent paper on UTI risk analysis in people living with dementia using remote monitoring data (A. Capstick </a:t>
            </a:r>
            <a:r>
              <a:rPr lang="en-GB" i="1" dirty="0"/>
              <a:t>et al</a:t>
            </a:r>
            <a:r>
              <a:rPr lang="en-GB" dirty="0"/>
              <a:t>., </a:t>
            </a:r>
            <a:r>
              <a:rPr lang="en-GB" dirty="0" err="1"/>
              <a:t>npj</a:t>
            </a:r>
            <a:r>
              <a:rPr lang="en-GB" dirty="0"/>
              <a:t> digital medicine, 2024, https://</a:t>
            </a:r>
            <a:r>
              <a:rPr lang="en-GB" dirty="0" err="1"/>
              <a:t>www.nature.com</a:t>
            </a:r>
            <a:r>
              <a:rPr lang="en-GB" dirty="0"/>
              <a:t>/articles/s41746-023-00995-5).</a:t>
            </a:r>
          </a:p>
          <a:p>
            <a:r>
              <a:rPr lang="en-GB" dirty="0"/>
              <a:t>The evaluations are based on ID and ID-Date splits</a:t>
            </a:r>
          </a:p>
          <a:p>
            <a:pPr lvl="1"/>
            <a:r>
              <a:rPr lang="en-GB" dirty="0"/>
              <a:t>In the ID split, the test data includes data from patients that the model has never seen before. </a:t>
            </a:r>
          </a:p>
          <a:p>
            <a:pPr lvl="1"/>
            <a:r>
              <a:rPr lang="en-GB" dirty="0"/>
              <a:t>In the ID-Date split, the test data include data from a period of time and from patients that the model has not seen before. </a:t>
            </a:r>
          </a:p>
          <a:p>
            <a:endParaRPr lang="en-GB"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5B415158-132D-9BB9-F705-7A1037D4187D}"/>
                  </a:ext>
                </a:extLst>
              </p14:cNvPr>
              <p14:cNvContentPartPr/>
              <p14:nvPr/>
            </p14:nvContentPartPr>
            <p14:xfrm>
              <a:off x="1750680" y="4288680"/>
              <a:ext cx="891000" cy="445680"/>
            </p14:xfrm>
          </p:contentPart>
        </mc:Choice>
        <mc:Fallback>
          <p:pic>
            <p:nvPicPr>
              <p:cNvPr id="3" name="Ink 2">
                <a:extLst>
                  <a:ext uri="{FF2B5EF4-FFF2-40B4-BE49-F238E27FC236}">
                    <a16:creationId xmlns:a16="http://schemas.microsoft.com/office/drawing/2014/main" id="{5B415158-132D-9BB9-F705-7A1037D4187D}"/>
                  </a:ext>
                </a:extLst>
              </p:cNvPr>
              <p:cNvPicPr/>
              <p:nvPr/>
            </p:nvPicPr>
            <p:blipFill>
              <a:blip r:embed="rId3"/>
              <a:stretch>
                <a:fillRect/>
              </a:stretch>
            </p:blipFill>
            <p:spPr>
              <a:xfrm>
                <a:off x="1741320" y="4279320"/>
                <a:ext cx="909720" cy="464400"/>
              </a:xfrm>
              <a:prstGeom prst="rect">
                <a:avLst/>
              </a:prstGeom>
            </p:spPr>
          </p:pic>
        </mc:Fallback>
      </mc:AlternateContent>
    </p:spTree>
    <p:extLst>
      <p:ext uri="{BB962C8B-B14F-4D97-AF65-F5344CB8AC3E}">
        <p14:creationId xmlns:p14="http://schemas.microsoft.com/office/powerpoint/2010/main" val="424142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C8178-59D8-D68F-5333-3035869E5263}"/>
              </a:ext>
            </a:extLst>
          </p:cNvPr>
          <p:cNvSpPr>
            <a:spLocks noGrp="1"/>
          </p:cNvSpPr>
          <p:nvPr>
            <p:ph type="title"/>
          </p:nvPr>
        </p:nvSpPr>
        <p:spPr/>
        <p:txBody>
          <a:bodyPr/>
          <a:lstStyle/>
          <a:p>
            <a:r>
              <a:rPr lang="en-GB" dirty="0"/>
              <a:t>Report variations in the experiments</a:t>
            </a:r>
          </a:p>
        </p:txBody>
      </p:sp>
      <p:sp>
        <p:nvSpPr>
          <p:cNvPr id="3" name="Slide Number Placeholder 2">
            <a:extLst>
              <a:ext uri="{FF2B5EF4-FFF2-40B4-BE49-F238E27FC236}">
                <a16:creationId xmlns:a16="http://schemas.microsoft.com/office/drawing/2014/main" id="{2938E4BE-A79E-C1A7-663A-D98B426F5485}"/>
              </a:ext>
            </a:extLst>
          </p:cNvPr>
          <p:cNvSpPr>
            <a:spLocks noGrp="1"/>
          </p:cNvSpPr>
          <p:nvPr>
            <p:ph type="sldNum" sz="quarter" idx="12"/>
          </p:nvPr>
        </p:nvSpPr>
        <p:spPr/>
        <p:txBody>
          <a:bodyPr/>
          <a:lstStyle/>
          <a:p>
            <a:fld id="{BB98F552-A29D-2D4E-8192-F20670493719}" type="slidenum">
              <a:rPr lang="en-GB" altLang="en-US" smtClean="0"/>
              <a:pPr/>
              <a:t>33</a:t>
            </a:fld>
            <a:endParaRPr lang="en-GB" altLang="en-US" dirty="0"/>
          </a:p>
        </p:txBody>
      </p:sp>
      <p:sp>
        <p:nvSpPr>
          <p:cNvPr id="4" name="TextBox 3">
            <a:extLst>
              <a:ext uri="{FF2B5EF4-FFF2-40B4-BE49-F238E27FC236}">
                <a16:creationId xmlns:a16="http://schemas.microsoft.com/office/drawing/2014/main" id="{D10E8D07-9ED2-2013-EACD-5ACF281D6306}"/>
              </a:ext>
            </a:extLst>
          </p:cNvPr>
          <p:cNvSpPr txBox="1"/>
          <p:nvPr/>
        </p:nvSpPr>
        <p:spPr>
          <a:xfrm>
            <a:off x="1266369" y="1116013"/>
            <a:ext cx="1149033" cy="369332"/>
          </a:xfrm>
          <a:prstGeom prst="rect">
            <a:avLst/>
          </a:prstGeom>
          <a:noFill/>
        </p:spPr>
        <p:txBody>
          <a:bodyPr wrap="none" rtlCol="0">
            <a:spAutoFit/>
          </a:bodyPr>
          <a:lstStyle/>
          <a:p>
            <a:r>
              <a:rPr lang="en-GB" dirty="0">
                <a:latin typeface="Gill Sans MT" panose="020B0502020104020203" pitchFamily="34" charset="77"/>
              </a:rPr>
              <a:t>Examples: </a:t>
            </a:r>
          </a:p>
        </p:txBody>
      </p:sp>
      <p:pic>
        <p:nvPicPr>
          <p:cNvPr id="6" name="Picture 5" descr="A white text with black text&#10;&#10;Description automatically generated">
            <a:extLst>
              <a:ext uri="{FF2B5EF4-FFF2-40B4-BE49-F238E27FC236}">
                <a16:creationId xmlns:a16="http://schemas.microsoft.com/office/drawing/2014/main" id="{DB661189-B8EB-0539-0AF6-002A3EC3B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368" y="1757017"/>
            <a:ext cx="5136773" cy="2688608"/>
          </a:xfrm>
          <a:prstGeom prst="rect">
            <a:avLst/>
          </a:prstGeom>
        </p:spPr>
      </p:pic>
      <p:pic>
        <p:nvPicPr>
          <p:cNvPr id="8" name="Picture 7">
            <a:extLst>
              <a:ext uri="{FF2B5EF4-FFF2-40B4-BE49-F238E27FC236}">
                <a16:creationId xmlns:a16="http://schemas.microsoft.com/office/drawing/2014/main" id="{DC55FEAE-1829-6452-5C4A-7916E2F37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40" y="4725145"/>
            <a:ext cx="9326880" cy="1126532"/>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DEABBE6C-2D2C-6E81-554D-4A4CF3A05D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5161" y="1866025"/>
            <a:ext cx="4070471" cy="2579599"/>
          </a:xfrm>
          <a:prstGeom prst="rect">
            <a:avLst/>
          </a:prstGeom>
        </p:spPr>
      </p:pic>
      <p:sp>
        <p:nvSpPr>
          <p:cNvPr id="12" name="TextBox 11">
            <a:extLst>
              <a:ext uri="{FF2B5EF4-FFF2-40B4-BE49-F238E27FC236}">
                <a16:creationId xmlns:a16="http://schemas.microsoft.com/office/drawing/2014/main" id="{70364C37-BF3F-F514-C836-C84574EB06E9}"/>
              </a:ext>
            </a:extLst>
          </p:cNvPr>
          <p:cNvSpPr txBox="1"/>
          <p:nvPr/>
        </p:nvSpPr>
        <p:spPr>
          <a:xfrm>
            <a:off x="614596" y="6381751"/>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0C6EBF4F-ECFD-6D08-E402-002F2E07AED0}"/>
                  </a:ext>
                </a:extLst>
              </p14:cNvPr>
              <p14:cNvContentPartPr/>
              <p14:nvPr/>
            </p14:nvContentPartPr>
            <p14:xfrm>
              <a:off x="4131360" y="4350240"/>
              <a:ext cx="1371600" cy="1069920"/>
            </p14:xfrm>
          </p:contentPart>
        </mc:Choice>
        <mc:Fallback>
          <p:pic>
            <p:nvPicPr>
              <p:cNvPr id="5" name="Ink 4">
                <a:extLst>
                  <a:ext uri="{FF2B5EF4-FFF2-40B4-BE49-F238E27FC236}">
                    <a16:creationId xmlns:a16="http://schemas.microsoft.com/office/drawing/2014/main" id="{0C6EBF4F-ECFD-6D08-E402-002F2E07AED0}"/>
                  </a:ext>
                </a:extLst>
              </p:cNvPr>
              <p:cNvPicPr/>
              <p:nvPr/>
            </p:nvPicPr>
            <p:blipFill>
              <a:blip r:embed="rId6"/>
              <a:stretch>
                <a:fillRect/>
              </a:stretch>
            </p:blipFill>
            <p:spPr>
              <a:xfrm>
                <a:off x="4122000" y="4340880"/>
                <a:ext cx="1390320" cy="1088640"/>
              </a:xfrm>
              <a:prstGeom prst="rect">
                <a:avLst/>
              </a:prstGeom>
            </p:spPr>
          </p:pic>
        </mc:Fallback>
      </mc:AlternateContent>
    </p:spTree>
    <p:extLst>
      <p:ext uri="{BB962C8B-B14F-4D97-AF65-F5344CB8AC3E}">
        <p14:creationId xmlns:p14="http://schemas.microsoft.com/office/powerpoint/2010/main" val="3886884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DAEC-7F55-DA46-66D4-AC0DCDB25435}"/>
              </a:ext>
            </a:extLst>
          </p:cNvPr>
          <p:cNvSpPr>
            <a:spLocks noGrp="1"/>
          </p:cNvSpPr>
          <p:nvPr>
            <p:ph type="title"/>
          </p:nvPr>
        </p:nvSpPr>
        <p:spPr/>
        <p:txBody>
          <a:bodyPr/>
          <a:lstStyle/>
          <a:p>
            <a:r>
              <a:rPr lang="en-GB" dirty="0"/>
              <a:t>Show feature importance (if you can)</a:t>
            </a:r>
          </a:p>
        </p:txBody>
      </p:sp>
      <p:sp>
        <p:nvSpPr>
          <p:cNvPr id="4" name="Slide Number Placeholder 3">
            <a:extLst>
              <a:ext uri="{FF2B5EF4-FFF2-40B4-BE49-F238E27FC236}">
                <a16:creationId xmlns:a16="http://schemas.microsoft.com/office/drawing/2014/main" id="{958AA66C-0710-5B9B-FC10-5401002A5335}"/>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dirty="0"/>
          </a:p>
        </p:txBody>
      </p:sp>
      <p:pic>
        <p:nvPicPr>
          <p:cNvPr id="6" name="Picture 5" descr="A graph and a note&#10;&#10;Description automatically generated with medium confidence">
            <a:extLst>
              <a:ext uri="{FF2B5EF4-FFF2-40B4-BE49-F238E27FC236}">
                <a16:creationId xmlns:a16="http://schemas.microsoft.com/office/drawing/2014/main" id="{5DE44500-BF58-43D0-531D-07ADC8441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94" y="1628800"/>
            <a:ext cx="11380211" cy="3384376"/>
          </a:xfrm>
          <a:prstGeom prst="rect">
            <a:avLst/>
          </a:prstGeom>
        </p:spPr>
      </p:pic>
      <p:sp>
        <p:nvSpPr>
          <p:cNvPr id="3" name="TextBox 2">
            <a:extLst>
              <a:ext uri="{FF2B5EF4-FFF2-40B4-BE49-F238E27FC236}">
                <a16:creationId xmlns:a16="http://schemas.microsoft.com/office/drawing/2014/main" id="{021F3EBB-4661-84C3-C98A-308FFC612997}"/>
              </a:ext>
            </a:extLst>
          </p:cNvPr>
          <p:cNvSpPr txBox="1"/>
          <p:nvPr/>
        </p:nvSpPr>
        <p:spPr>
          <a:xfrm>
            <a:off x="609600" y="6362702"/>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166B1631-4BA1-0857-70C3-D63ACEDC7F4C}"/>
                  </a:ext>
                </a:extLst>
              </p14:cNvPr>
              <p14:cNvContentPartPr/>
              <p14:nvPr/>
            </p14:nvContentPartPr>
            <p14:xfrm>
              <a:off x="1490760" y="4458960"/>
              <a:ext cx="9093600" cy="951120"/>
            </p14:xfrm>
          </p:contentPart>
        </mc:Choice>
        <mc:Fallback>
          <p:pic>
            <p:nvPicPr>
              <p:cNvPr id="5" name="Ink 4">
                <a:extLst>
                  <a:ext uri="{FF2B5EF4-FFF2-40B4-BE49-F238E27FC236}">
                    <a16:creationId xmlns:a16="http://schemas.microsoft.com/office/drawing/2014/main" id="{166B1631-4BA1-0857-70C3-D63ACEDC7F4C}"/>
                  </a:ext>
                </a:extLst>
              </p:cNvPr>
              <p:cNvPicPr/>
              <p:nvPr/>
            </p:nvPicPr>
            <p:blipFill>
              <a:blip r:embed="rId4"/>
              <a:stretch>
                <a:fillRect/>
              </a:stretch>
            </p:blipFill>
            <p:spPr>
              <a:xfrm>
                <a:off x="1481400" y="4449600"/>
                <a:ext cx="9112320" cy="969840"/>
              </a:xfrm>
              <a:prstGeom prst="rect">
                <a:avLst/>
              </a:prstGeom>
            </p:spPr>
          </p:pic>
        </mc:Fallback>
      </mc:AlternateContent>
    </p:spTree>
    <p:extLst>
      <p:ext uri="{BB962C8B-B14F-4D97-AF65-F5344CB8AC3E}">
        <p14:creationId xmlns:p14="http://schemas.microsoft.com/office/powerpoint/2010/main" val="1527480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F12E-4490-22DA-D48E-924A2E42EDEB}"/>
              </a:ext>
            </a:extLst>
          </p:cNvPr>
          <p:cNvSpPr>
            <a:spLocks noGrp="1"/>
          </p:cNvSpPr>
          <p:nvPr>
            <p:ph type="title"/>
          </p:nvPr>
        </p:nvSpPr>
        <p:spPr/>
        <p:txBody>
          <a:bodyPr/>
          <a:lstStyle/>
          <a:p>
            <a:r>
              <a:rPr lang="en-GB" dirty="0"/>
              <a:t>Report the demographics and other data characteristics</a:t>
            </a:r>
          </a:p>
        </p:txBody>
      </p:sp>
      <p:sp>
        <p:nvSpPr>
          <p:cNvPr id="3" name="Slide Number Placeholder 2">
            <a:extLst>
              <a:ext uri="{FF2B5EF4-FFF2-40B4-BE49-F238E27FC236}">
                <a16:creationId xmlns:a16="http://schemas.microsoft.com/office/drawing/2014/main" id="{4AACD87E-5C07-F87C-F8F5-313B69FDAB70}"/>
              </a:ext>
            </a:extLst>
          </p:cNvPr>
          <p:cNvSpPr>
            <a:spLocks noGrp="1"/>
          </p:cNvSpPr>
          <p:nvPr>
            <p:ph type="sldNum" sz="quarter" idx="12"/>
          </p:nvPr>
        </p:nvSpPr>
        <p:spPr/>
        <p:txBody>
          <a:bodyPr/>
          <a:lstStyle/>
          <a:p>
            <a:fld id="{BB98F552-A29D-2D4E-8192-F20670493719}" type="slidenum">
              <a:rPr lang="en-GB" altLang="en-US" smtClean="0"/>
              <a:pPr/>
              <a:t>35</a:t>
            </a:fld>
            <a:endParaRPr lang="en-GB" altLang="en-US" dirty="0"/>
          </a:p>
        </p:txBody>
      </p:sp>
      <p:pic>
        <p:nvPicPr>
          <p:cNvPr id="5" name="Picture 4" descr="A screenshot of a test&#10;&#10;Description automatically generated">
            <a:extLst>
              <a:ext uri="{FF2B5EF4-FFF2-40B4-BE49-F238E27FC236}">
                <a16:creationId xmlns:a16="http://schemas.microsoft.com/office/drawing/2014/main" id="{BEFC7AD7-3C1B-D01A-027B-834E83568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240" y="1441580"/>
            <a:ext cx="8251507" cy="4224412"/>
          </a:xfrm>
          <a:prstGeom prst="rect">
            <a:avLst/>
          </a:prstGeom>
        </p:spPr>
      </p:pic>
      <p:sp>
        <p:nvSpPr>
          <p:cNvPr id="4" name="TextBox 3">
            <a:extLst>
              <a:ext uri="{FF2B5EF4-FFF2-40B4-BE49-F238E27FC236}">
                <a16:creationId xmlns:a16="http://schemas.microsoft.com/office/drawing/2014/main" id="{482D00C1-C3FF-1593-5AEE-290BC475F0BB}"/>
              </a:ext>
            </a:extLst>
          </p:cNvPr>
          <p:cNvSpPr txBox="1"/>
          <p:nvPr/>
        </p:nvSpPr>
        <p:spPr>
          <a:xfrm>
            <a:off x="614596" y="6381751"/>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p:spTree>
    <p:extLst>
      <p:ext uri="{BB962C8B-B14F-4D97-AF65-F5344CB8AC3E}">
        <p14:creationId xmlns:p14="http://schemas.microsoft.com/office/powerpoint/2010/main" val="1171912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8325-3F36-1949-7BC8-23F2A7EBA914}"/>
              </a:ext>
            </a:extLst>
          </p:cNvPr>
          <p:cNvSpPr>
            <a:spLocks noGrp="1"/>
          </p:cNvSpPr>
          <p:nvPr>
            <p:ph type="title"/>
          </p:nvPr>
        </p:nvSpPr>
        <p:spPr/>
        <p:txBody>
          <a:bodyPr/>
          <a:lstStyle/>
          <a:p>
            <a:r>
              <a:rPr lang="en-GB" dirty="0"/>
              <a:t>Report training/test splits</a:t>
            </a:r>
          </a:p>
        </p:txBody>
      </p:sp>
      <p:sp>
        <p:nvSpPr>
          <p:cNvPr id="3" name="Slide Number Placeholder 2">
            <a:extLst>
              <a:ext uri="{FF2B5EF4-FFF2-40B4-BE49-F238E27FC236}">
                <a16:creationId xmlns:a16="http://schemas.microsoft.com/office/drawing/2014/main" id="{C2229C00-5D92-3170-4DC4-BD222A38782F}"/>
              </a:ext>
            </a:extLst>
          </p:cNvPr>
          <p:cNvSpPr>
            <a:spLocks noGrp="1"/>
          </p:cNvSpPr>
          <p:nvPr>
            <p:ph type="sldNum" sz="quarter" idx="12"/>
          </p:nvPr>
        </p:nvSpPr>
        <p:spPr/>
        <p:txBody>
          <a:bodyPr/>
          <a:lstStyle/>
          <a:p>
            <a:fld id="{BB98F552-A29D-2D4E-8192-F20670493719}" type="slidenum">
              <a:rPr lang="en-GB" altLang="en-US" smtClean="0"/>
              <a:pPr/>
              <a:t>36</a:t>
            </a:fld>
            <a:endParaRPr lang="en-GB" altLang="en-US" dirty="0"/>
          </a:p>
        </p:txBody>
      </p:sp>
      <p:pic>
        <p:nvPicPr>
          <p:cNvPr id="5" name="Picture 4" descr="A blue and white chart with numbers and text&#10;&#10;Description automatically generated with medium confidence">
            <a:extLst>
              <a:ext uri="{FF2B5EF4-FFF2-40B4-BE49-F238E27FC236}">
                <a16:creationId xmlns:a16="http://schemas.microsoft.com/office/drawing/2014/main" id="{B54B957A-78F8-7946-D9F7-9909205BA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40" y="1356360"/>
            <a:ext cx="8122920" cy="4145280"/>
          </a:xfrm>
          <a:prstGeom prst="rect">
            <a:avLst/>
          </a:prstGeom>
        </p:spPr>
      </p:pic>
      <p:sp>
        <p:nvSpPr>
          <p:cNvPr id="4" name="TextBox 3">
            <a:extLst>
              <a:ext uri="{FF2B5EF4-FFF2-40B4-BE49-F238E27FC236}">
                <a16:creationId xmlns:a16="http://schemas.microsoft.com/office/drawing/2014/main" id="{213522D5-C988-7EC4-A073-025068A594EC}"/>
              </a:ext>
            </a:extLst>
          </p:cNvPr>
          <p:cNvSpPr txBox="1"/>
          <p:nvPr/>
        </p:nvSpPr>
        <p:spPr>
          <a:xfrm>
            <a:off x="614596" y="6381751"/>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8732F03F-D956-1B46-2817-8E8FC7D106DE}"/>
                  </a:ext>
                </a:extLst>
              </p14:cNvPr>
              <p14:cNvContentPartPr/>
              <p14:nvPr/>
            </p14:nvContentPartPr>
            <p14:xfrm>
              <a:off x="3175920" y="3865680"/>
              <a:ext cx="2398680" cy="203400"/>
            </p14:xfrm>
          </p:contentPart>
        </mc:Choice>
        <mc:Fallback>
          <p:pic>
            <p:nvPicPr>
              <p:cNvPr id="6" name="Ink 5">
                <a:extLst>
                  <a:ext uri="{FF2B5EF4-FFF2-40B4-BE49-F238E27FC236}">
                    <a16:creationId xmlns:a16="http://schemas.microsoft.com/office/drawing/2014/main" id="{8732F03F-D956-1B46-2817-8E8FC7D106DE}"/>
                  </a:ext>
                </a:extLst>
              </p:cNvPr>
              <p:cNvPicPr/>
              <p:nvPr/>
            </p:nvPicPr>
            <p:blipFill>
              <a:blip r:embed="rId4"/>
              <a:stretch>
                <a:fillRect/>
              </a:stretch>
            </p:blipFill>
            <p:spPr>
              <a:xfrm>
                <a:off x="3166560" y="3856320"/>
                <a:ext cx="2417400" cy="222120"/>
              </a:xfrm>
              <a:prstGeom prst="rect">
                <a:avLst/>
              </a:prstGeom>
            </p:spPr>
          </p:pic>
        </mc:Fallback>
      </mc:AlternateContent>
    </p:spTree>
    <p:extLst>
      <p:ext uri="{BB962C8B-B14F-4D97-AF65-F5344CB8AC3E}">
        <p14:creationId xmlns:p14="http://schemas.microsoft.com/office/powerpoint/2010/main" val="2756535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76E8-3298-C21A-9343-978A13BEDDA2}"/>
              </a:ext>
            </a:extLst>
          </p:cNvPr>
          <p:cNvSpPr>
            <a:spLocks noGrp="1"/>
          </p:cNvSpPr>
          <p:nvPr>
            <p:ph type="title"/>
          </p:nvPr>
        </p:nvSpPr>
        <p:spPr/>
        <p:txBody>
          <a:bodyPr/>
          <a:lstStyle/>
          <a:p>
            <a:r>
              <a:rPr lang="en-GB" dirty="0"/>
              <a:t>Report validation and repeats</a:t>
            </a:r>
          </a:p>
        </p:txBody>
      </p:sp>
      <p:sp>
        <p:nvSpPr>
          <p:cNvPr id="3" name="Slide Number Placeholder 2">
            <a:extLst>
              <a:ext uri="{FF2B5EF4-FFF2-40B4-BE49-F238E27FC236}">
                <a16:creationId xmlns:a16="http://schemas.microsoft.com/office/drawing/2014/main" id="{CEF17137-A4F2-0D2F-93C8-61C60F427CAB}"/>
              </a:ext>
            </a:extLst>
          </p:cNvPr>
          <p:cNvSpPr>
            <a:spLocks noGrp="1"/>
          </p:cNvSpPr>
          <p:nvPr>
            <p:ph type="sldNum" sz="quarter" idx="12"/>
          </p:nvPr>
        </p:nvSpPr>
        <p:spPr/>
        <p:txBody>
          <a:bodyPr/>
          <a:lstStyle/>
          <a:p>
            <a:fld id="{BB98F552-A29D-2D4E-8192-F20670493719}" type="slidenum">
              <a:rPr lang="en-GB" altLang="en-US" smtClean="0"/>
              <a:pPr/>
              <a:t>37</a:t>
            </a:fld>
            <a:endParaRPr lang="en-GB" altLang="en-US" dirty="0"/>
          </a:p>
        </p:txBody>
      </p:sp>
      <p:pic>
        <p:nvPicPr>
          <p:cNvPr id="5" name="Picture 4" descr="A diagram of a training process&#10;&#10;Description automatically generated">
            <a:extLst>
              <a:ext uri="{FF2B5EF4-FFF2-40B4-BE49-F238E27FC236}">
                <a16:creationId xmlns:a16="http://schemas.microsoft.com/office/drawing/2014/main" id="{710CB6F4-944C-C8C3-63A0-FE1482904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063" y="1787218"/>
            <a:ext cx="4510315" cy="2942213"/>
          </a:xfrm>
          <a:prstGeom prst="rect">
            <a:avLst/>
          </a:prstGeom>
        </p:spPr>
      </p:pic>
      <p:pic>
        <p:nvPicPr>
          <p:cNvPr id="7" name="Picture 6" descr="A diagram of a training process&#10;&#10;Description automatically generated">
            <a:extLst>
              <a:ext uri="{FF2B5EF4-FFF2-40B4-BE49-F238E27FC236}">
                <a16:creationId xmlns:a16="http://schemas.microsoft.com/office/drawing/2014/main" id="{BE13C8A1-059F-D676-EE2E-A4571DDED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220" y="2141220"/>
            <a:ext cx="4282440" cy="2575560"/>
          </a:xfrm>
          <a:prstGeom prst="rect">
            <a:avLst/>
          </a:prstGeom>
        </p:spPr>
      </p:pic>
      <p:sp>
        <p:nvSpPr>
          <p:cNvPr id="4" name="TextBox 3">
            <a:extLst>
              <a:ext uri="{FF2B5EF4-FFF2-40B4-BE49-F238E27FC236}">
                <a16:creationId xmlns:a16="http://schemas.microsoft.com/office/drawing/2014/main" id="{EBDFEA9C-7A6D-B9CF-5681-B6DC582D5B3B}"/>
              </a:ext>
            </a:extLst>
          </p:cNvPr>
          <p:cNvSpPr txBox="1"/>
          <p:nvPr/>
        </p:nvSpPr>
        <p:spPr>
          <a:xfrm>
            <a:off x="614596" y="6381751"/>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3B3DF18F-2E80-A238-CE93-BEFC9254CFD0}"/>
                  </a:ext>
                </a:extLst>
              </p14:cNvPr>
              <p14:cNvContentPartPr/>
              <p14:nvPr/>
            </p14:nvContentPartPr>
            <p14:xfrm>
              <a:off x="807120" y="2821680"/>
              <a:ext cx="5806800" cy="198360"/>
            </p14:xfrm>
          </p:contentPart>
        </mc:Choice>
        <mc:Fallback>
          <p:pic>
            <p:nvPicPr>
              <p:cNvPr id="6" name="Ink 5">
                <a:extLst>
                  <a:ext uri="{FF2B5EF4-FFF2-40B4-BE49-F238E27FC236}">
                    <a16:creationId xmlns:a16="http://schemas.microsoft.com/office/drawing/2014/main" id="{3B3DF18F-2E80-A238-CE93-BEFC9254CFD0}"/>
                  </a:ext>
                </a:extLst>
              </p:cNvPr>
              <p:cNvPicPr/>
              <p:nvPr/>
            </p:nvPicPr>
            <p:blipFill>
              <a:blip r:embed="rId5"/>
              <a:stretch>
                <a:fillRect/>
              </a:stretch>
            </p:blipFill>
            <p:spPr>
              <a:xfrm>
                <a:off x="797760" y="2812320"/>
                <a:ext cx="5825520" cy="217080"/>
              </a:xfrm>
              <a:prstGeom prst="rect">
                <a:avLst/>
              </a:prstGeom>
            </p:spPr>
          </p:pic>
        </mc:Fallback>
      </mc:AlternateContent>
    </p:spTree>
    <p:extLst>
      <p:ext uri="{BB962C8B-B14F-4D97-AF65-F5344CB8AC3E}">
        <p14:creationId xmlns:p14="http://schemas.microsoft.com/office/powerpoint/2010/main" val="1811324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6F22-AD3D-1DC2-B4AD-77CC8BBDD596}"/>
              </a:ext>
            </a:extLst>
          </p:cNvPr>
          <p:cNvSpPr>
            <a:spLocks noGrp="1"/>
          </p:cNvSpPr>
          <p:nvPr>
            <p:ph type="title"/>
          </p:nvPr>
        </p:nvSpPr>
        <p:spPr/>
        <p:txBody>
          <a:bodyPr/>
          <a:lstStyle/>
          <a:p>
            <a:r>
              <a:rPr lang="en-GB" dirty="0"/>
              <a:t>Report comparisons against baseline models</a:t>
            </a:r>
          </a:p>
        </p:txBody>
      </p:sp>
      <p:sp>
        <p:nvSpPr>
          <p:cNvPr id="3" name="Slide Number Placeholder 2">
            <a:extLst>
              <a:ext uri="{FF2B5EF4-FFF2-40B4-BE49-F238E27FC236}">
                <a16:creationId xmlns:a16="http://schemas.microsoft.com/office/drawing/2014/main" id="{84C1E7A5-8CE6-63F2-EB9B-D7E444E22C99}"/>
              </a:ext>
            </a:extLst>
          </p:cNvPr>
          <p:cNvSpPr>
            <a:spLocks noGrp="1"/>
          </p:cNvSpPr>
          <p:nvPr>
            <p:ph type="sldNum" sz="quarter" idx="12"/>
          </p:nvPr>
        </p:nvSpPr>
        <p:spPr/>
        <p:txBody>
          <a:bodyPr/>
          <a:lstStyle/>
          <a:p>
            <a:fld id="{BB98F552-A29D-2D4E-8192-F20670493719}" type="slidenum">
              <a:rPr lang="en-GB" altLang="en-US" smtClean="0"/>
              <a:pPr/>
              <a:t>38</a:t>
            </a:fld>
            <a:endParaRPr lang="en-GB" altLang="en-US" dirty="0"/>
          </a:p>
        </p:txBody>
      </p:sp>
      <p:pic>
        <p:nvPicPr>
          <p:cNvPr id="5" name="Picture 4" descr="A table of numbers with a number of data&#10;&#10;Description automatically generated with medium confidence">
            <a:extLst>
              <a:ext uri="{FF2B5EF4-FFF2-40B4-BE49-F238E27FC236}">
                <a16:creationId xmlns:a16="http://schemas.microsoft.com/office/drawing/2014/main" id="{E8EB8D51-6C6E-E732-150A-C73E883F8248}"/>
              </a:ext>
            </a:extLst>
          </p:cNvPr>
          <p:cNvPicPr>
            <a:picLocks noChangeAspect="1"/>
          </p:cNvPicPr>
          <p:nvPr/>
        </p:nvPicPr>
        <p:blipFill rotWithShape="1">
          <a:blip r:embed="rId2">
            <a:extLst>
              <a:ext uri="{28A0092B-C50C-407E-A947-70E740481C1C}">
                <a14:useLocalDpi xmlns:a14="http://schemas.microsoft.com/office/drawing/2010/main" val="0"/>
              </a:ext>
            </a:extLst>
          </a:blip>
          <a:srcRect t="2902"/>
          <a:stretch/>
        </p:blipFill>
        <p:spPr>
          <a:xfrm>
            <a:off x="2243175" y="1116013"/>
            <a:ext cx="7705650" cy="5305433"/>
          </a:xfrm>
          <a:prstGeom prst="rect">
            <a:avLst/>
          </a:prstGeom>
        </p:spPr>
      </p:pic>
      <p:sp>
        <p:nvSpPr>
          <p:cNvPr id="4" name="TextBox 3">
            <a:extLst>
              <a:ext uri="{FF2B5EF4-FFF2-40B4-BE49-F238E27FC236}">
                <a16:creationId xmlns:a16="http://schemas.microsoft.com/office/drawing/2014/main" id="{75573E10-EAC8-8C9F-8FA7-C6CEC58B5132}"/>
              </a:ext>
            </a:extLst>
          </p:cNvPr>
          <p:cNvSpPr txBox="1"/>
          <p:nvPr/>
        </p:nvSpPr>
        <p:spPr>
          <a:xfrm>
            <a:off x="614596" y="6381751"/>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4CFD2BDD-288F-ABB4-3DAF-66897B36B855}"/>
                  </a:ext>
                </a:extLst>
              </p14:cNvPr>
              <p14:cNvContentPartPr/>
              <p14:nvPr/>
            </p14:nvContentPartPr>
            <p14:xfrm>
              <a:off x="2226600" y="1944720"/>
              <a:ext cx="508680" cy="87480"/>
            </p14:xfrm>
          </p:contentPart>
        </mc:Choice>
        <mc:Fallback>
          <p:pic>
            <p:nvPicPr>
              <p:cNvPr id="6" name="Ink 5">
                <a:extLst>
                  <a:ext uri="{FF2B5EF4-FFF2-40B4-BE49-F238E27FC236}">
                    <a16:creationId xmlns:a16="http://schemas.microsoft.com/office/drawing/2014/main" id="{4CFD2BDD-288F-ABB4-3DAF-66897B36B855}"/>
                  </a:ext>
                </a:extLst>
              </p:cNvPr>
              <p:cNvPicPr/>
              <p:nvPr/>
            </p:nvPicPr>
            <p:blipFill>
              <a:blip r:embed="rId4"/>
              <a:stretch>
                <a:fillRect/>
              </a:stretch>
            </p:blipFill>
            <p:spPr>
              <a:xfrm>
                <a:off x="2217240" y="1935360"/>
                <a:ext cx="527400" cy="106200"/>
              </a:xfrm>
              <a:prstGeom prst="rect">
                <a:avLst/>
              </a:prstGeom>
            </p:spPr>
          </p:pic>
        </mc:Fallback>
      </mc:AlternateContent>
    </p:spTree>
    <p:extLst>
      <p:ext uri="{BB962C8B-B14F-4D97-AF65-F5344CB8AC3E}">
        <p14:creationId xmlns:p14="http://schemas.microsoft.com/office/powerpoint/2010/main" val="3765428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5601F-9505-D9CD-881B-ABE94DD8B3D6}"/>
              </a:ext>
            </a:extLst>
          </p:cNvPr>
          <p:cNvSpPr>
            <a:spLocks noGrp="1"/>
          </p:cNvSpPr>
          <p:nvPr>
            <p:ph type="title"/>
          </p:nvPr>
        </p:nvSpPr>
        <p:spPr/>
        <p:txBody>
          <a:bodyPr/>
          <a:lstStyle/>
          <a:p>
            <a:r>
              <a:rPr lang="en-GB" dirty="0"/>
              <a:t>Analyse reliability of your model</a:t>
            </a:r>
          </a:p>
        </p:txBody>
      </p:sp>
      <p:sp>
        <p:nvSpPr>
          <p:cNvPr id="3" name="Slide Number Placeholder 2">
            <a:extLst>
              <a:ext uri="{FF2B5EF4-FFF2-40B4-BE49-F238E27FC236}">
                <a16:creationId xmlns:a16="http://schemas.microsoft.com/office/drawing/2014/main" id="{04B6F75B-A814-4A03-8C24-A06C6C6CF715}"/>
              </a:ext>
            </a:extLst>
          </p:cNvPr>
          <p:cNvSpPr>
            <a:spLocks noGrp="1"/>
          </p:cNvSpPr>
          <p:nvPr>
            <p:ph type="sldNum" sz="quarter" idx="12"/>
          </p:nvPr>
        </p:nvSpPr>
        <p:spPr/>
        <p:txBody>
          <a:bodyPr/>
          <a:lstStyle/>
          <a:p>
            <a:fld id="{BB98F552-A29D-2D4E-8192-F20670493719}" type="slidenum">
              <a:rPr lang="en-GB" altLang="en-US" smtClean="0"/>
              <a:pPr/>
              <a:t>39</a:t>
            </a:fld>
            <a:endParaRPr lang="en-GB" altLang="en-US" dirty="0"/>
          </a:p>
        </p:txBody>
      </p:sp>
      <p:pic>
        <p:nvPicPr>
          <p:cNvPr id="5" name="Picture 4" descr="A screenshot of a graph&#10;&#10;Description automatically generated">
            <a:extLst>
              <a:ext uri="{FF2B5EF4-FFF2-40B4-BE49-F238E27FC236}">
                <a16:creationId xmlns:a16="http://schemas.microsoft.com/office/drawing/2014/main" id="{89808750-2EA7-5D88-3836-93E8BB5489DC}"/>
              </a:ext>
            </a:extLst>
          </p:cNvPr>
          <p:cNvPicPr>
            <a:picLocks noChangeAspect="1"/>
          </p:cNvPicPr>
          <p:nvPr/>
        </p:nvPicPr>
        <p:blipFill rotWithShape="1">
          <a:blip r:embed="rId2">
            <a:extLst>
              <a:ext uri="{28A0092B-C50C-407E-A947-70E740481C1C}">
                <a14:useLocalDpi xmlns:a14="http://schemas.microsoft.com/office/drawing/2010/main" val="0"/>
              </a:ext>
            </a:extLst>
          </a:blip>
          <a:srcRect b="27959"/>
          <a:stretch/>
        </p:blipFill>
        <p:spPr>
          <a:xfrm>
            <a:off x="1107209" y="1810538"/>
            <a:ext cx="4406890" cy="3876690"/>
          </a:xfrm>
          <a:prstGeom prst="rect">
            <a:avLst/>
          </a:prstGeom>
        </p:spPr>
      </p:pic>
      <p:pic>
        <p:nvPicPr>
          <p:cNvPr id="6" name="Picture 5" descr="A screenshot of a graph&#10;&#10;Description automatically generated">
            <a:extLst>
              <a:ext uri="{FF2B5EF4-FFF2-40B4-BE49-F238E27FC236}">
                <a16:creationId xmlns:a16="http://schemas.microsoft.com/office/drawing/2014/main" id="{F68C198E-6A71-E5CA-1CB1-2D965F5CFD78}"/>
              </a:ext>
            </a:extLst>
          </p:cNvPr>
          <p:cNvPicPr>
            <a:picLocks noChangeAspect="1"/>
          </p:cNvPicPr>
          <p:nvPr/>
        </p:nvPicPr>
        <p:blipFill rotWithShape="1">
          <a:blip r:embed="rId2">
            <a:extLst>
              <a:ext uri="{28A0092B-C50C-407E-A947-70E740481C1C}">
                <a14:useLocalDpi xmlns:a14="http://schemas.microsoft.com/office/drawing/2010/main" val="0"/>
              </a:ext>
            </a:extLst>
          </a:blip>
          <a:srcRect t="74601"/>
          <a:stretch/>
        </p:blipFill>
        <p:spPr>
          <a:xfrm>
            <a:off x="5783988" y="2564904"/>
            <a:ext cx="5015074" cy="1555373"/>
          </a:xfrm>
          <a:prstGeom prst="rect">
            <a:avLst/>
          </a:prstGeom>
        </p:spPr>
      </p:pic>
      <p:sp>
        <p:nvSpPr>
          <p:cNvPr id="4" name="TextBox 3">
            <a:extLst>
              <a:ext uri="{FF2B5EF4-FFF2-40B4-BE49-F238E27FC236}">
                <a16:creationId xmlns:a16="http://schemas.microsoft.com/office/drawing/2014/main" id="{956AD8F8-A027-AA0C-DB5C-04120C7CB0D6}"/>
              </a:ext>
            </a:extLst>
          </p:cNvPr>
          <p:cNvSpPr txBox="1"/>
          <p:nvPr/>
        </p:nvSpPr>
        <p:spPr>
          <a:xfrm>
            <a:off x="614596" y="6381751"/>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AFB260DD-5126-AD9B-61A1-7CD9728F59ED}"/>
                  </a:ext>
                </a:extLst>
              </p14:cNvPr>
              <p14:cNvContentPartPr/>
              <p14:nvPr/>
            </p14:nvContentPartPr>
            <p14:xfrm>
              <a:off x="4304880" y="1991520"/>
              <a:ext cx="855000" cy="1325160"/>
            </p14:xfrm>
          </p:contentPart>
        </mc:Choice>
        <mc:Fallback>
          <p:pic>
            <p:nvPicPr>
              <p:cNvPr id="7" name="Ink 6">
                <a:extLst>
                  <a:ext uri="{FF2B5EF4-FFF2-40B4-BE49-F238E27FC236}">
                    <a16:creationId xmlns:a16="http://schemas.microsoft.com/office/drawing/2014/main" id="{AFB260DD-5126-AD9B-61A1-7CD9728F59ED}"/>
                  </a:ext>
                </a:extLst>
              </p:cNvPr>
              <p:cNvPicPr/>
              <p:nvPr/>
            </p:nvPicPr>
            <p:blipFill>
              <a:blip r:embed="rId4"/>
              <a:stretch>
                <a:fillRect/>
              </a:stretch>
            </p:blipFill>
            <p:spPr>
              <a:xfrm>
                <a:off x="4295520" y="1982160"/>
                <a:ext cx="873720" cy="1343880"/>
              </a:xfrm>
              <a:prstGeom prst="rect">
                <a:avLst/>
              </a:prstGeom>
            </p:spPr>
          </p:pic>
        </mc:Fallback>
      </mc:AlternateContent>
    </p:spTree>
    <p:extLst>
      <p:ext uri="{BB962C8B-B14F-4D97-AF65-F5344CB8AC3E}">
        <p14:creationId xmlns:p14="http://schemas.microsoft.com/office/powerpoint/2010/main" val="4052172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EDFF4-93B4-49D5-13F6-F473313843DD}"/>
              </a:ext>
            </a:extLst>
          </p:cNvPr>
          <p:cNvSpPr>
            <a:spLocks noGrp="1"/>
          </p:cNvSpPr>
          <p:nvPr>
            <p:ph type="title"/>
          </p:nvPr>
        </p:nvSpPr>
        <p:spPr/>
        <p:txBody>
          <a:bodyPr/>
          <a:lstStyle/>
          <a:p>
            <a:r>
              <a:rPr lang="en-GB" dirty="0"/>
              <a:t>Offline and online models</a:t>
            </a:r>
          </a:p>
        </p:txBody>
      </p:sp>
      <p:sp>
        <p:nvSpPr>
          <p:cNvPr id="3" name="Content Placeholder 2">
            <a:extLst>
              <a:ext uri="{FF2B5EF4-FFF2-40B4-BE49-F238E27FC236}">
                <a16:creationId xmlns:a16="http://schemas.microsoft.com/office/drawing/2014/main" id="{1C0A2F1E-2D80-F48B-8F02-B32C9B78E227}"/>
              </a:ext>
            </a:extLst>
          </p:cNvPr>
          <p:cNvSpPr>
            <a:spLocks noGrp="1"/>
          </p:cNvSpPr>
          <p:nvPr>
            <p:ph idx="1"/>
          </p:nvPr>
        </p:nvSpPr>
        <p:spPr/>
        <p:txBody>
          <a:bodyPr/>
          <a:lstStyle/>
          <a:p>
            <a:r>
              <a:rPr lang="en-GB" dirty="0"/>
              <a:t>Some models are designed to process offline and pre-collected datasets and can provide exploratory analysis and insights into the contributing factors to a disease, clusters and groups of features or patients based on different fractures.</a:t>
            </a:r>
          </a:p>
          <a:p>
            <a:endParaRPr lang="en-GB" dirty="0"/>
          </a:p>
          <a:p>
            <a:r>
              <a:rPr lang="en-GB" dirty="0"/>
              <a:t>Online models are trained based on some existing data and deployed in operational settings. Sometimes, their parameters are fixed, and sometimes, they are either periodically re-trained or learned as new data emerges (i.e. online or continual learning). </a:t>
            </a:r>
          </a:p>
        </p:txBody>
      </p:sp>
      <p:sp>
        <p:nvSpPr>
          <p:cNvPr id="4" name="Slide Number Placeholder 3">
            <a:extLst>
              <a:ext uri="{FF2B5EF4-FFF2-40B4-BE49-F238E27FC236}">
                <a16:creationId xmlns:a16="http://schemas.microsoft.com/office/drawing/2014/main" id="{D138E45A-DADC-231E-D22C-0419D35FC482}"/>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681A353F-729C-7034-2367-06CDA7BF737E}"/>
                  </a:ext>
                </a:extLst>
              </p14:cNvPr>
              <p14:cNvContentPartPr/>
              <p14:nvPr/>
            </p14:nvContentPartPr>
            <p14:xfrm>
              <a:off x="329040" y="1146240"/>
              <a:ext cx="2853000" cy="3834000"/>
            </p14:xfrm>
          </p:contentPart>
        </mc:Choice>
        <mc:Fallback>
          <p:pic>
            <p:nvPicPr>
              <p:cNvPr id="5" name="Ink 4">
                <a:extLst>
                  <a:ext uri="{FF2B5EF4-FFF2-40B4-BE49-F238E27FC236}">
                    <a16:creationId xmlns:a16="http://schemas.microsoft.com/office/drawing/2014/main" id="{681A353F-729C-7034-2367-06CDA7BF737E}"/>
                  </a:ext>
                </a:extLst>
              </p:cNvPr>
              <p:cNvPicPr/>
              <p:nvPr/>
            </p:nvPicPr>
            <p:blipFill>
              <a:blip r:embed="rId3"/>
              <a:stretch>
                <a:fillRect/>
              </a:stretch>
            </p:blipFill>
            <p:spPr>
              <a:xfrm>
                <a:off x="319680" y="1136880"/>
                <a:ext cx="2871720" cy="3852720"/>
              </a:xfrm>
              <a:prstGeom prst="rect">
                <a:avLst/>
              </a:prstGeom>
            </p:spPr>
          </p:pic>
        </mc:Fallback>
      </mc:AlternateContent>
    </p:spTree>
    <p:extLst>
      <p:ext uri="{BB962C8B-B14F-4D97-AF65-F5344CB8AC3E}">
        <p14:creationId xmlns:p14="http://schemas.microsoft.com/office/powerpoint/2010/main" val="3371302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7C2A-C7A2-C950-85BA-DE4B9086356C}"/>
              </a:ext>
            </a:extLst>
          </p:cNvPr>
          <p:cNvSpPr>
            <a:spLocks noGrp="1"/>
          </p:cNvSpPr>
          <p:nvPr>
            <p:ph type="title"/>
          </p:nvPr>
        </p:nvSpPr>
        <p:spPr/>
        <p:txBody>
          <a:bodyPr/>
          <a:lstStyle/>
          <a:p>
            <a:r>
              <a:rPr lang="en-GB" dirty="0"/>
              <a:t>Investigate calibration</a:t>
            </a:r>
          </a:p>
        </p:txBody>
      </p:sp>
      <p:sp>
        <p:nvSpPr>
          <p:cNvPr id="3" name="Slide Number Placeholder 2">
            <a:extLst>
              <a:ext uri="{FF2B5EF4-FFF2-40B4-BE49-F238E27FC236}">
                <a16:creationId xmlns:a16="http://schemas.microsoft.com/office/drawing/2014/main" id="{4D4A7F9C-2325-ACB4-8D4D-E5DF8871D73D}"/>
              </a:ext>
            </a:extLst>
          </p:cNvPr>
          <p:cNvSpPr>
            <a:spLocks noGrp="1"/>
          </p:cNvSpPr>
          <p:nvPr>
            <p:ph type="sldNum" sz="quarter" idx="12"/>
          </p:nvPr>
        </p:nvSpPr>
        <p:spPr/>
        <p:txBody>
          <a:bodyPr/>
          <a:lstStyle/>
          <a:p>
            <a:fld id="{BB98F552-A29D-2D4E-8192-F20670493719}" type="slidenum">
              <a:rPr lang="en-GB" altLang="en-US" smtClean="0"/>
              <a:pPr/>
              <a:t>40</a:t>
            </a:fld>
            <a:endParaRPr lang="en-GB" altLang="en-US" dirty="0"/>
          </a:p>
        </p:txBody>
      </p:sp>
      <p:pic>
        <p:nvPicPr>
          <p:cNvPr id="5" name="Picture 4" descr="A screenshot of a graph&#10;&#10;Description automatically generated">
            <a:extLst>
              <a:ext uri="{FF2B5EF4-FFF2-40B4-BE49-F238E27FC236}">
                <a16:creationId xmlns:a16="http://schemas.microsoft.com/office/drawing/2014/main" id="{06094697-568F-14A9-C5C7-B8A4B28E5A4A}"/>
              </a:ext>
            </a:extLst>
          </p:cNvPr>
          <p:cNvPicPr>
            <a:picLocks noChangeAspect="1"/>
          </p:cNvPicPr>
          <p:nvPr/>
        </p:nvPicPr>
        <p:blipFill rotWithShape="1">
          <a:blip r:embed="rId2">
            <a:extLst>
              <a:ext uri="{28A0092B-C50C-407E-A947-70E740481C1C}">
                <a14:useLocalDpi xmlns:a14="http://schemas.microsoft.com/office/drawing/2010/main" val="0"/>
              </a:ext>
            </a:extLst>
          </a:blip>
          <a:srcRect b="27189"/>
          <a:stretch/>
        </p:blipFill>
        <p:spPr>
          <a:xfrm>
            <a:off x="1158240" y="1398375"/>
            <a:ext cx="4419600" cy="4061251"/>
          </a:xfrm>
          <a:prstGeom prst="rect">
            <a:avLst/>
          </a:prstGeom>
        </p:spPr>
      </p:pic>
      <p:pic>
        <p:nvPicPr>
          <p:cNvPr id="6" name="Picture 5" descr="A screenshot of a graph&#10;&#10;Description automatically generated">
            <a:extLst>
              <a:ext uri="{FF2B5EF4-FFF2-40B4-BE49-F238E27FC236}">
                <a16:creationId xmlns:a16="http://schemas.microsoft.com/office/drawing/2014/main" id="{150A18E9-A9C9-F61B-173A-E31D5A644897}"/>
              </a:ext>
            </a:extLst>
          </p:cNvPr>
          <p:cNvPicPr>
            <a:picLocks noChangeAspect="1"/>
          </p:cNvPicPr>
          <p:nvPr/>
        </p:nvPicPr>
        <p:blipFill rotWithShape="1">
          <a:blip r:embed="rId2">
            <a:extLst>
              <a:ext uri="{28A0092B-C50C-407E-A947-70E740481C1C}">
                <a14:useLocalDpi xmlns:a14="http://schemas.microsoft.com/office/drawing/2010/main" val="0"/>
              </a:ext>
            </a:extLst>
          </a:blip>
          <a:srcRect t="74951"/>
          <a:stretch/>
        </p:blipFill>
        <p:spPr>
          <a:xfrm>
            <a:off x="5786655" y="1960037"/>
            <a:ext cx="5193229" cy="1641782"/>
          </a:xfrm>
          <a:prstGeom prst="rect">
            <a:avLst/>
          </a:prstGeom>
        </p:spPr>
      </p:pic>
      <p:sp>
        <p:nvSpPr>
          <p:cNvPr id="4" name="TextBox 3">
            <a:extLst>
              <a:ext uri="{FF2B5EF4-FFF2-40B4-BE49-F238E27FC236}">
                <a16:creationId xmlns:a16="http://schemas.microsoft.com/office/drawing/2014/main" id="{E924B01E-1EF6-626F-67A7-DB4397D68FE0}"/>
              </a:ext>
            </a:extLst>
          </p:cNvPr>
          <p:cNvSpPr txBox="1"/>
          <p:nvPr/>
        </p:nvSpPr>
        <p:spPr>
          <a:xfrm>
            <a:off x="614596" y="6381751"/>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5B2BD4D0-5632-B580-C8D2-F5F3285C14AD}"/>
                  </a:ext>
                </a:extLst>
              </p14:cNvPr>
              <p14:cNvContentPartPr/>
              <p14:nvPr/>
            </p14:nvContentPartPr>
            <p14:xfrm>
              <a:off x="580680" y="1592280"/>
              <a:ext cx="3023280" cy="1912680"/>
            </p14:xfrm>
          </p:contentPart>
        </mc:Choice>
        <mc:Fallback>
          <p:pic>
            <p:nvPicPr>
              <p:cNvPr id="7" name="Ink 6">
                <a:extLst>
                  <a:ext uri="{FF2B5EF4-FFF2-40B4-BE49-F238E27FC236}">
                    <a16:creationId xmlns:a16="http://schemas.microsoft.com/office/drawing/2014/main" id="{5B2BD4D0-5632-B580-C8D2-F5F3285C14AD}"/>
                  </a:ext>
                </a:extLst>
              </p:cNvPr>
              <p:cNvPicPr/>
              <p:nvPr/>
            </p:nvPicPr>
            <p:blipFill>
              <a:blip r:embed="rId4"/>
              <a:stretch>
                <a:fillRect/>
              </a:stretch>
            </p:blipFill>
            <p:spPr>
              <a:xfrm>
                <a:off x="571320" y="1582920"/>
                <a:ext cx="3042000" cy="1931400"/>
              </a:xfrm>
              <a:prstGeom prst="rect">
                <a:avLst/>
              </a:prstGeom>
            </p:spPr>
          </p:pic>
        </mc:Fallback>
      </mc:AlternateContent>
    </p:spTree>
    <p:extLst>
      <p:ext uri="{BB962C8B-B14F-4D97-AF65-F5344CB8AC3E}">
        <p14:creationId xmlns:p14="http://schemas.microsoft.com/office/powerpoint/2010/main" val="214157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373F-E7C6-FC58-7423-A0957582759C}"/>
              </a:ext>
            </a:extLst>
          </p:cNvPr>
          <p:cNvSpPr>
            <a:spLocks noGrp="1"/>
          </p:cNvSpPr>
          <p:nvPr>
            <p:ph type="title"/>
          </p:nvPr>
        </p:nvSpPr>
        <p:spPr/>
        <p:txBody>
          <a:bodyPr/>
          <a:lstStyle/>
          <a:p>
            <a:r>
              <a:rPr lang="en-GB" dirty="0"/>
              <a:t>Investigate for bias</a:t>
            </a:r>
          </a:p>
        </p:txBody>
      </p:sp>
      <p:sp>
        <p:nvSpPr>
          <p:cNvPr id="3" name="Slide Number Placeholder 2">
            <a:extLst>
              <a:ext uri="{FF2B5EF4-FFF2-40B4-BE49-F238E27FC236}">
                <a16:creationId xmlns:a16="http://schemas.microsoft.com/office/drawing/2014/main" id="{B0794DB0-C086-C30C-996C-6E151879B94D}"/>
              </a:ext>
            </a:extLst>
          </p:cNvPr>
          <p:cNvSpPr>
            <a:spLocks noGrp="1"/>
          </p:cNvSpPr>
          <p:nvPr>
            <p:ph type="sldNum" sz="quarter" idx="12"/>
          </p:nvPr>
        </p:nvSpPr>
        <p:spPr/>
        <p:txBody>
          <a:bodyPr/>
          <a:lstStyle/>
          <a:p>
            <a:fld id="{BB98F552-A29D-2D4E-8192-F20670493719}" type="slidenum">
              <a:rPr lang="en-GB" altLang="en-US" smtClean="0"/>
              <a:pPr/>
              <a:t>41</a:t>
            </a:fld>
            <a:endParaRPr lang="en-GB" altLang="en-US" dirty="0"/>
          </a:p>
        </p:txBody>
      </p:sp>
      <p:pic>
        <p:nvPicPr>
          <p:cNvPr id="5" name="Picture 4" descr="A close-up of a paper&#10;&#10;Description automatically generated">
            <a:extLst>
              <a:ext uri="{FF2B5EF4-FFF2-40B4-BE49-F238E27FC236}">
                <a16:creationId xmlns:a16="http://schemas.microsoft.com/office/drawing/2014/main" id="{025141DE-D5A1-058B-7E4E-F4D6DC199A22}"/>
              </a:ext>
            </a:extLst>
          </p:cNvPr>
          <p:cNvPicPr>
            <a:picLocks noChangeAspect="1"/>
          </p:cNvPicPr>
          <p:nvPr/>
        </p:nvPicPr>
        <p:blipFill rotWithShape="1">
          <a:blip r:embed="rId2">
            <a:extLst>
              <a:ext uri="{28A0092B-C50C-407E-A947-70E740481C1C}">
                <a14:useLocalDpi xmlns:a14="http://schemas.microsoft.com/office/drawing/2010/main" val="0"/>
              </a:ext>
            </a:extLst>
          </a:blip>
          <a:srcRect t="14001"/>
          <a:stretch/>
        </p:blipFill>
        <p:spPr>
          <a:xfrm>
            <a:off x="1257062" y="1806883"/>
            <a:ext cx="9067800" cy="1651397"/>
          </a:xfrm>
          <a:prstGeom prst="rect">
            <a:avLst/>
          </a:prstGeom>
        </p:spPr>
      </p:pic>
      <p:sp>
        <p:nvSpPr>
          <p:cNvPr id="4" name="TextBox 3">
            <a:extLst>
              <a:ext uri="{FF2B5EF4-FFF2-40B4-BE49-F238E27FC236}">
                <a16:creationId xmlns:a16="http://schemas.microsoft.com/office/drawing/2014/main" id="{C0B170C0-28B6-55B0-50F1-AB8958929277}"/>
              </a:ext>
            </a:extLst>
          </p:cNvPr>
          <p:cNvSpPr txBox="1"/>
          <p:nvPr/>
        </p:nvSpPr>
        <p:spPr>
          <a:xfrm>
            <a:off x="614596" y="6381751"/>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EA207E70-BBE9-DBAD-5225-C97AD788DC49}"/>
                  </a:ext>
                </a:extLst>
              </p14:cNvPr>
              <p14:cNvContentPartPr/>
              <p14:nvPr/>
            </p14:nvContentPartPr>
            <p14:xfrm>
              <a:off x="888480" y="2263680"/>
              <a:ext cx="1149120" cy="1261080"/>
            </p14:xfrm>
          </p:contentPart>
        </mc:Choice>
        <mc:Fallback>
          <p:pic>
            <p:nvPicPr>
              <p:cNvPr id="6" name="Ink 5">
                <a:extLst>
                  <a:ext uri="{FF2B5EF4-FFF2-40B4-BE49-F238E27FC236}">
                    <a16:creationId xmlns:a16="http://schemas.microsoft.com/office/drawing/2014/main" id="{EA207E70-BBE9-DBAD-5225-C97AD788DC49}"/>
                  </a:ext>
                </a:extLst>
              </p:cNvPr>
              <p:cNvPicPr/>
              <p:nvPr/>
            </p:nvPicPr>
            <p:blipFill>
              <a:blip r:embed="rId4"/>
              <a:stretch>
                <a:fillRect/>
              </a:stretch>
            </p:blipFill>
            <p:spPr>
              <a:xfrm>
                <a:off x="879120" y="2254320"/>
                <a:ext cx="1167840" cy="1279800"/>
              </a:xfrm>
              <a:prstGeom prst="rect">
                <a:avLst/>
              </a:prstGeom>
            </p:spPr>
          </p:pic>
        </mc:Fallback>
      </mc:AlternateContent>
    </p:spTree>
    <p:extLst>
      <p:ext uri="{BB962C8B-B14F-4D97-AF65-F5344CB8AC3E}">
        <p14:creationId xmlns:p14="http://schemas.microsoft.com/office/powerpoint/2010/main" val="2686600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3E777-1D7A-ECBE-F45E-BBF449778669}"/>
              </a:ext>
            </a:extLst>
          </p:cNvPr>
          <p:cNvSpPr>
            <a:spLocks noGrp="1"/>
          </p:cNvSpPr>
          <p:nvPr>
            <p:ph type="title"/>
          </p:nvPr>
        </p:nvSpPr>
        <p:spPr/>
        <p:txBody>
          <a:bodyPr/>
          <a:lstStyle/>
          <a:p>
            <a:r>
              <a:rPr lang="en-GB" dirty="0"/>
              <a:t>Decision-support vs. current practice</a:t>
            </a:r>
          </a:p>
        </p:txBody>
      </p:sp>
      <p:sp>
        <p:nvSpPr>
          <p:cNvPr id="3" name="Slide Number Placeholder 2">
            <a:extLst>
              <a:ext uri="{FF2B5EF4-FFF2-40B4-BE49-F238E27FC236}">
                <a16:creationId xmlns:a16="http://schemas.microsoft.com/office/drawing/2014/main" id="{18C0C332-C6CD-23F9-90CB-646862384147}"/>
              </a:ext>
            </a:extLst>
          </p:cNvPr>
          <p:cNvSpPr>
            <a:spLocks noGrp="1"/>
          </p:cNvSpPr>
          <p:nvPr>
            <p:ph type="sldNum" sz="quarter" idx="12"/>
          </p:nvPr>
        </p:nvSpPr>
        <p:spPr/>
        <p:txBody>
          <a:bodyPr/>
          <a:lstStyle/>
          <a:p>
            <a:fld id="{BB98F552-A29D-2D4E-8192-F20670493719}" type="slidenum">
              <a:rPr lang="en-GB" altLang="en-US" smtClean="0"/>
              <a:pPr/>
              <a:t>42</a:t>
            </a:fld>
            <a:endParaRPr lang="en-GB" altLang="en-US" dirty="0"/>
          </a:p>
        </p:txBody>
      </p:sp>
      <p:pic>
        <p:nvPicPr>
          <p:cNvPr id="5" name="Picture 4" descr="A graph of a graph&#10;&#10;Description automatically generated with medium confidence">
            <a:extLst>
              <a:ext uri="{FF2B5EF4-FFF2-40B4-BE49-F238E27FC236}">
                <a16:creationId xmlns:a16="http://schemas.microsoft.com/office/drawing/2014/main" id="{147ECCBA-72C5-A97A-E705-CD25A2D93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480" y="1112520"/>
            <a:ext cx="8985820" cy="4834848"/>
          </a:xfrm>
          <a:prstGeom prst="rect">
            <a:avLst/>
          </a:prstGeom>
        </p:spPr>
      </p:pic>
      <p:sp>
        <p:nvSpPr>
          <p:cNvPr id="4" name="TextBox 3">
            <a:extLst>
              <a:ext uri="{FF2B5EF4-FFF2-40B4-BE49-F238E27FC236}">
                <a16:creationId xmlns:a16="http://schemas.microsoft.com/office/drawing/2014/main" id="{3E770226-BECF-FE0E-612F-D5A6FC604AB7}"/>
              </a:ext>
            </a:extLst>
          </p:cNvPr>
          <p:cNvSpPr txBox="1"/>
          <p:nvPr/>
        </p:nvSpPr>
        <p:spPr>
          <a:xfrm>
            <a:off x="614596" y="6381751"/>
            <a:ext cx="8354560" cy="276999"/>
          </a:xfrm>
          <a:prstGeom prst="rect">
            <a:avLst/>
          </a:prstGeom>
          <a:noFill/>
        </p:spPr>
        <p:txBody>
          <a:bodyPr wrap="square">
            <a:spAutoFit/>
          </a:bodyPr>
          <a:lstStyle/>
          <a:p>
            <a:r>
              <a:rPr lang="en-GB" sz="1200" dirty="0">
                <a:latin typeface="Gill Sans MT" panose="020B0502020104020203" pitchFamily="34" charset="77"/>
              </a:rPr>
              <a:t>Source: A. Capstick </a:t>
            </a:r>
            <a:r>
              <a:rPr lang="en-GB" sz="1200" i="1" dirty="0">
                <a:latin typeface="Gill Sans MT" panose="020B0502020104020203" pitchFamily="34" charset="77"/>
              </a:rPr>
              <a:t>et al</a:t>
            </a:r>
            <a:r>
              <a:rPr lang="en-GB" sz="1200" dirty="0">
                <a:latin typeface="Gill Sans MT" panose="020B0502020104020203" pitchFamily="34" charset="77"/>
              </a:rPr>
              <a:t>., </a:t>
            </a:r>
            <a:r>
              <a:rPr lang="en-GB" sz="1200" dirty="0" err="1">
                <a:latin typeface="Gill Sans MT" panose="020B0502020104020203" pitchFamily="34" charset="77"/>
              </a:rPr>
              <a:t>npj</a:t>
            </a:r>
            <a:r>
              <a:rPr lang="en-GB" sz="1200" dirty="0">
                <a:latin typeface="Gill Sans MT" panose="020B0502020104020203" pitchFamily="34" charset="77"/>
              </a:rPr>
              <a:t> digital medicine, 2024, https://</a:t>
            </a:r>
            <a:r>
              <a:rPr lang="en-GB" sz="1200" dirty="0" err="1">
                <a:latin typeface="Gill Sans MT" panose="020B0502020104020203" pitchFamily="34" charset="77"/>
              </a:rPr>
              <a:t>www.nature.com</a:t>
            </a:r>
            <a:r>
              <a:rPr lang="en-GB" sz="1200" dirty="0">
                <a:latin typeface="Gill Sans MT" panose="020B0502020104020203" pitchFamily="34" charset="77"/>
              </a:rPr>
              <a:t>/articles/s41746-023-00995-5</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7E32A4BA-AF8F-652A-4370-41EB75A3B124}"/>
                  </a:ext>
                </a:extLst>
              </p14:cNvPr>
              <p14:cNvContentPartPr/>
              <p14:nvPr/>
            </p14:nvContentPartPr>
            <p14:xfrm>
              <a:off x="2415960" y="1152000"/>
              <a:ext cx="8645400" cy="2164680"/>
            </p14:xfrm>
          </p:contentPart>
        </mc:Choice>
        <mc:Fallback>
          <p:pic>
            <p:nvPicPr>
              <p:cNvPr id="6" name="Ink 5">
                <a:extLst>
                  <a:ext uri="{FF2B5EF4-FFF2-40B4-BE49-F238E27FC236}">
                    <a16:creationId xmlns:a16="http://schemas.microsoft.com/office/drawing/2014/main" id="{7E32A4BA-AF8F-652A-4370-41EB75A3B124}"/>
                  </a:ext>
                </a:extLst>
              </p:cNvPr>
              <p:cNvPicPr/>
              <p:nvPr/>
            </p:nvPicPr>
            <p:blipFill>
              <a:blip r:embed="rId4"/>
              <a:stretch>
                <a:fillRect/>
              </a:stretch>
            </p:blipFill>
            <p:spPr>
              <a:xfrm>
                <a:off x="2406600" y="1142640"/>
                <a:ext cx="8664120" cy="2183400"/>
              </a:xfrm>
              <a:prstGeom prst="rect">
                <a:avLst/>
              </a:prstGeom>
            </p:spPr>
          </p:pic>
        </mc:Fallback>
      </mc:AlternateContent>
    </p:spTree>
    <p:extLst>
      <p:ext uri="{BB962C8B-B14F-4D97-AF65-F5344CB8AC3E}">
        <p14:creationId xmlns:p14="http://schemas.microsoft.com/office/powerpoint/2010/main" val="3039456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3C21-4714-B86B-A66F-CDA65552ED3A}"/>
              </a:ext>
            </a:extLst>
          </p:cNvPr>
          <p:cNvSpPr>
            <a:spLocks noGrp="1"/>
          </p:cNvSpPr>
          <p:nvPr>
            <p:ph type="title"/>
          </p:nvPr>
        </p:nvSpPr>
        <p:spPr/>
        <p:txBody>
          <a:bodyPr/>
          <a:lstStyle/>
          <a:p>
            <a:r>
              <a:rPr lang="en-GB" dirty="0"/>
              <a:t>Important notes in reporting</a:t>
            </a:r>
          </a:p>
        </p:txBody>
      </p:sp>
      <p:sp>
        <p:nvSpPr>
          <p:cNvPr id="3" name="Content Placeholder 2">
            <a:extLst>
              <a:ext uri="{FF2B5EF4-FFF2-40B4-BE49-F238E27FC236}">
                <a16:creationId xmlns:a16="http://schemas.microsoft.com/office/drawing/2014/main" id="{6DF6D18B-5F0A-317A-CF4A-BBCB49B67D18}"/>
              </a:ext>
            </a:extLst>
          </p:cNvPr>
          <p:cNvSpPr>
            <a:spLocks noGrp="1"/>
          </p:cNvSpPr>
          <p:nvPr>
            <p:ph idx="1"/>
          </p:nvPr>
        </p:nvSpPr>
        <p:spPr/>
        <p:txBody>
          <a:bodyPr/>
          <a:lstStyle/>
          <a:p>
            <a:r>
              <a:rPr lang="en-GB" sz="2160" dirty="0"/>
              <a:t>Discuss ethical considerations and potential risks</a:t>
            </a:r>
          </a:p>
          <a:p>
            <a:r>
              <a:rPr lang="en-GB" sz="2160" dirty="0"/>
              <a:t>Learn about clinical context and use (needs to start before technical development); for example, UTIs are recurrent, and a person with a past history of UTI could have a higher risk of having another UTI. </a:t>
            </a:r>
          </a:p>
          <a:p>
            <a:r>
              <a:rPr lang="en-GB" sz="2160" dirty="0"/>
              <a:t>Report ethical approvals and regulatory requirements/approvals (if applicable) </a:t>
            </a:r>
          </a:p>
          <a:p>
            <a:r>
              <a:rPr lang="en-GB" sz="2160" dirty="0"/>
              <a:t>Describe data availability</a:t>
            </a:r>
          </a:p>
          <a:p>
            <a:r>
              <a:rPr lang="en-GB" sz="2160" dirty="0"/>
              <a:t>Capture and report code, libraries used and versions (or create a reproducible environment)</a:t>
            </a:r>
          </a:p>
          <a:p>
            <a:r>
              <a:rPr lang="en-GB" sz="2160" dirty="0"/>
              <a:t>Report any pre-processing, imputation, scaling and normalisation</a:t>
            </a:r>
          </a:p>
          <a:p>
            <a:r>
              <a:rPr lang="en-GB" sz="2160" dirty="0"/>
              <a:t>Report libraries and hyperparameters </a:t>
            </a:r>
          </a:p>
          <a:p>
            <a:r>
              <a:rPr lang="en-GB" sz="2160" dirty="0"/>
              <a:t>Avoid any leap of magic!</a:t>
            </a:r>
          </a:p>
        </p:txBody>
      </p:sp>
      <p:sp>
        <p:nvSpPr>
          <p:cNvPr id="4" name="Slide Number Placeholder 3">
            <a:extLst>
              <a:ext uri="{FF2B5EF4-FFF2-40B4-BE49-F238E27FC236}">
                <a16:creationId xmlns:a16="http://schemas.microsoft.com/office/drawing/2014/main" id="{EBE22F74-5F19-886D-76A0-4EC83BD34355}"/>
              </a:ext>
            </a:extLst>
          </p:cNvPr>
          <p:cNvSpPr>
            <a:spLocks noGrp="1"/>
          </p:cNvSpPr>
          <p:nvPr>
            <p:ph type="sldNum" sz="quarter" idx="12"/>
          </p:nvPr>
        </p:nvSpPr>
        <p:spPr/>
        <p:txBody>
          <a:bodyPr/>
          <a:lstStyle/>
          <a:p>
            <a:fld id="{44E22EE9-B8A0-0641-9265-052CFE9B95A7}" type="slidenum">
              <a:rPr lang="en-GB" altLang="en-US" smtClean="0"/>
              <a:pPr/>
              <a:t>43</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FD51C22D-19F5-AB13-0C25-9171A7896AF9}"/>
                  </a:ext>
                </a:extLst>
              </p14:cNvPr>
              <p14:cNvContentPartPr/>
              <p14:nvPr/>
            </p14:nvContentPartPr>
            <p14:xfrm>
              <a:off x="1561320" y="1678680"/>
              <a:ext cx="7656840" cy="4519440"/>
            </p14:xfrm>
          </p:contentPart>
        </mc:Choice>
        <mc:Fallback>
          <p:pic>
            <p:nvPicPr>
              <p:cNvPr id="5" name="Ink 4">
                <a:extLst>
                  <a:ext uri="{FF2B5EF4-FFF2-40B4-BE49-F238E27FC236}">
                    <a16:creationId xmlns:a16="http://schemas.microsoft.com/office/drawing/2014/main" id="{FD51C22D-19F5-AB13-0C25-9171A7896AF9}"/>
                  </a:ext>
                </a:extLst>
              </p:cNvPr>
              <p:cNvPicPr/>
              <p:nvPr/>
            </p:nvPicPr>
            <p:blipFill>
              <a:blip r:embed="rId3"/>
              <a:stretch>
                <a:fillRect/>
              </a:stretch>
            </p:blipFill>
            <p:spPr>
              <a:xfrm>
                <a:off x="1551960" y="1669320"/>
                <a:ext cx="7675560" cy="4538160"/>
              </a:xfrm>
              <a:prstGeom prst="rect">
                <a:avLst/>
              </a:prstGeom>
            </p:spPr>
          </p:pic>
        </mc:Fallback>
      </mc:AlternateContent>
    </p:spTree>
    <p:extLst>
      <p:ext uri="{BB962C8B-B14F-4D97-AF65-F5344CB8AC3E}">
        <p14:creationId xmlns:p14="http://schemas.microsoft.com/office/powerpoint/2010/main" val="2080054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D866-3051-EE86-C457-8E8E3B0B04C9}"/>
              </a:ext>
            </a:extLst>
          </p:cNvPr>
          <p:cNvSpPr>
            <a:spLocks noGrp="1"/>
          </p:cNvSpPr>
          <p:nvPr>
            <p:ph type="title"/>
          </p:nvPr>
        </p:nvSpPr>
        <p:spPr/>
        <p:txBody>
          <a:bodyPr/>
          <a:lstStyle/>
          <a:p>
            <a:r>
              <a:rPr lang="en-GB" dirty="0"/>
              <a:t>Responsible and ethical machine learning</a:t>
            </a:r>
          </a:p>
        </p:txBody>
      </p:sp>
      <p:sp>
        <p:nvSpPr>
          <p:cNvPr id="3" name="Content Placeholder 2">
            <a:extLst>
              <a:ext uri="{FF2B5EF4-FFF2-40B4-BE49-F238E27FC236}">
                <a16:creationId xmlns:a16="http://schemas.microsoft.com/office/drawing/2014/main" id="{FCA10189-C425-0175-8CA9-16F16CB8B26C}"/>
              </a:ext>
            </a:extLst>
          </p:cNvPr>
          <p:cNvSpPr>
            <a:spLocks noGrp="1"/>
          </p:cNvSpPr>
          <p:nvPr>
            <p:ph idx="1"/>
          </p:nvPr>
        </p:nvSpPr>
        <p:spPr/>
        <p:txBody>
          <a:bodyPr/>
          <a:lstStyle/>
          <a:p>
            <a:r>
              <a:rPr lang="en-GB" dirty="0"/>
              <a:t>Anticipate risks and potential issues</a:t>
            </a:r>
          </a:p>
          <a:p>
            <a:r>
              <a:rPr lang="en-GB" dirty="0"/>
              <a:t>Actively engage and think of solutions </a:t>
            </a:r>
          </a:p>
          <a:p>
            <a:r>
              <a:rPr lang="en-GB" dirty="0"/>
              <a:t>Work with domain experts and learn about the context and conditions of data collection, and the use of system/model. </a:t>
            </a:r>
          </a:p>
          <a:p>
            <a:r>
              <a:rPr lang="en-GB" dirty="0"/>
              <a:t>Create feedback loops (before and after deployment)</a:t>
            </a:r>
          </a:p>
          <a:p>
            <a:r>
              <a:rPr lang="en-GB" dirty="0"/>
              <a:t>Plan for update and maintenance </a:t>
            </a:r>
          </a:p>
        </p:txBody>
      </p:sp>
      <p:sp>
        <p:nvSpPr>
          <p:cNvPr id="4" name="Slide Number Placeholder 3">
            <a:extLst>
              <a:ext uri="{FF2B5EF4-FFF2-40B4-BE49-F238E27FC236}">
                <a16:creationId xmlns:a16="http://schemas.microsoft.com/office/drawing/2014/main" id="{B9421AEB-4E19-5A84-8D40-3FD4011402BC}"/>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414E1E4B-0C85-ACC2-F99F-E3791EEC031B}"/>
                  </a:ext>
                </a:extLst>
              </p14:cNvPr>
              <p14:cNvContentPartPr/>
              <p14:nvPr/>
            </p14:nvContentPartPr>
            <p14:xfrm>
              <a:off x="341280" y="1796400"/>
              <a:ext cx="4270320" cy="2769120"/>
            </p14:xfrm>
          </p:contentPart>
        </mc:Choice>
        <mc:Fallback>
          <p:pic>
            <p:nvPicPr>
              <p:cNvPr id="5" name="Ink 4">
                <a:extLst>
                  <a:ext uri="{FF2B5EF4-FFF2-40B4-BE49-F238E27FC236}">
                    <a16:creationId xmlns:a16="http://schemas.microsoft.com/office/drawing/2014/main" id="{414E1E4B-0C85-ACC2-F99F-E3791EEC031B}"/>
                  </a:ext>
                </a:extLst>
              </p:cNvPr>
              <p:cNvPicPr/>
              <p:nvPr/>
            </p:nvPicPr>
            <p:blipFill>
              <a:blip r:embed="rId3"/>
              <a:stretch>
                <a:fillRect/>
              </a:stretch>
            </p:blipFill>
            <p:spPr>
              <a:xfrm>
                <a:off x="331920" y="1787040"/>
                <a:ext cx="4289040" cy="2787840"/>
              </a:xfrm>
              <a:prstGeom prst="rect">
                <a:avLst/>
              </a:prstGeom>
            </p:spPr>
          </p:pic>
        </mc:Fallback>
      </mc:AlternateContent>
    </p:spTree>
    <p:extLst>
      <p:ext uri="{BB962C8B-B14F-4D97-AF65-F5344CB8AC3E}">
        <p14:creationId xmlns:p14="http://schemas.microsoft.com/office/powerpoint/2010/main" val="971207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05C5D-8385-1927-361A-6A01CE6ACDCE}"/>
              </a:ext>
            </a:extLst>
          </p:cNvPr>
          <p:cNvSpPr>
            <a:spLocks noGrp="1"/>
          </p:cNvSpPr>
          <p:nvPr>
            <p:ph type="title"/>
          </p:nvPr>
        </p:nvSpPr>
        <p:spPr/>
        <p:txBody>
          <a:bodyPr/>
          <a:lstStyle/>
          <a:p>
            <a:r>
              <a:rPr lang="en-GB" dirty="0"/>
              <a:t>Responsible and ethical machine learning</a:t>
            </a:r>
          </a:p>
        </p:txBody>
      </p:sp>
      <p:sp>
        <p:nvSpPr>
          <p:cNvPr id="3" name="Content Placeholder 2">
            <a:extLst>
              <a:ext uri="{FF2B5EF4-FFF2-40B4-BE49-F238E27FC236}">
                <a16:creationId xmlns:a16="http://schemas.microsoft.com/office/drawing/2014/main" id="{019E5092-1043-742F-1DEB-45E66DDDFAA1}"/>
              </a:ext>
            </a:extLst>
          </p:cNvPr>
          <p:cNvSpPr>
            <a:spLocks noGrp="1"/>
          </p:cNvSpPr>
          <p:nvPr>
            <p:ph idx="1"/>
          </p:nvPr>
        </p:nvSpPr>
        <p:spPr/>
        <p:txBody>
          <a:bodyPr/>
          <a:lstStyle/>
          <a:p>
            <a:r>
              <a:rPr lang="en-GB" dirty="0"/>
              <a:t>Consider all issues, including bias, fairness, and the risk of harm, throughout your design, development, evaluation, and deployment.</a:t>
            </a:r>
          </a:p>
          <a:p>
            <a:r>
              <a:rPr lang="en-GB" dirty="0"/>
              <a:t>Consider sustainability requirements and scaling/generalisation.</a:t>
            </a:r>
          </a:p>
          <a:p>
            <a:r>
              <a:rPr lang="en-GB" dirty="0"/>
              <a:t>Considering these requirements is not somebody else’s responsibility but the ML model designers'</a:t>
            </a:r>
            <a:r>
              <a:rPr lang="en-GB" dirty="0">
                <a:sym typeface="Wingdings" pitchFamily="2" charset="2"/>
              </a:rPr>
              <a:t>.</a:t>
            </a:r>
            <a:endParaRPr lang="en-GB" dirty="0"/>
          </a:p>
          <a:p>
            <a:endParaRPr lang="en-GB" dirty="0"/>
          </a:p>
        </p:txBody>
      </p:sp>
      <p:sp>
        <p:nvSpPr>
          <p:cNvPr id="4" name="Slide Number Placeholder 3">
            <a:extLst>
              <a:ext uri="{FF2B5EF4-FFF2-40B4-BE49-F238E27FC236}">
                <a16:creationId xmlns:a16="http://schemas.microsoft.com/office/drawing/2014/main" id="{36A33D79-36D5-1BED-DEBB-00732FD92C4F}"/>
              </a:ext>
            </a:extLst>
          </p:cNvPr>
          <p:cNvSpPr>
            <a:spLocks noGrp="1"/>
          </p:cNvSpPr>
          <p:nvPr>
            <p:ph type="sldNum" sz="quarter" idx="12"/>
          </p:nvPr>
        </p:nvSpPr>
        <p:spPr/>
        <p:txBody>
          <a:bodyPr/>
          <a:lstStyle/>
          <a:p>
            <a:fld id="{44E22EE9-B8A0-0641-9265-052CFE9B95A7}" type="slidenum">
              <a:rPr lang="en-GB" altLang="en-US" smtClean="0"/>
              <a:pPr/>
              <a:t>45</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097A413B-84D4-2455-F557-71A75FAC1A40}"/>
                  </a:ext>
                </a:extLst>
              </p14:cNvPr>
              <p14:cNvContentPartPr/>
              <p14:nvPr/>
            </p14:nvContentPartPr>
            <p14:xfrm>
              <a:off x="325440" y="1852560"/>
              <a:ext cx="7500960" cy="1597320"/>
            </p14:xfrm>
          </p:contentPart>
        </mc:Choice>
        <mc:Fallback>
          <p:pic>
            <p:nvPicPr>
              <p:cNvPr id="5" name="Ink 4">
                <a:extLst>
                  <a:ext uri="{FF2B5EF4-FFF2-40B4-BE49-F238E27FC236}">
                    <a16:creationId xmlns:a16="http://schemas.microsoft.com/office/drawing/2014/main" id="{097A413B-84D4-2455-F557-71A75FAC1A40}"/>
                  </a:ext>
                </a:extLst>
              </p:cNvPr>
              <p:cNvPicPr/>
              <p:nvPr/>
            </p:nvPicPr>
            <p:blipFill>
              <a:blip r:embed="rId3"/>
              <a:stretch>
                <a:fillRect/>
              </a:stretch>
            </p:blipFill>
            <p:spPr>
              <a:xfrm>
                <a:off x="316080" y="1843200"/>
                <a:ext cx="7519680" cy="1616040"/>
              </a:xfrm>
              <a:prstGeom prst="rect">
                <a:avLst/>
              </a:prstGeom>
            </p:spPr>
          </p:pic>
        </mc:Fallback>
      </mc:AlternateContent>
    </p:spTree>
    <p:extLst>
      <p:ext uri="{BB962C8B-B14F-4D97-AF65-F5344CB8AC3E}">
        <p14:creationId xmlns:p14="http://schemas.microsoft.com/office/powerpoint/2010/main" val="4029797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BBD4-09FA-5FE5-8423-E83FBCB0639A}"/>
              </a:ext>
            </a:extLst>
          </p:cNvPr>
          <p:cNvSpPr>
            <a:spLocks noGrp="1"/>
          </p:cNvSpPr>
          <p:nvPr>
            <p:ph type="title"/>
          </p:nvPr>
        </p:nvSpPr>
        <p:spPr/>
        <p:txBody>
          <a:bodyPr/>
          <a:lstStyle/>
          <a:p>
            <a:r>
              <a:rPr lang="en-GB" dirty="0"/>
              <a:t>Regulatory framework and existing guidelines</a:t>
            </a:r>
          </a:p>
        </p:txBody>
      </p:sp>
      <p:sp>
        <p:nvSpPr>
          <p:cNvPr id="3" name="Content Placeholder 2">
            <a:extLst>
              <a:ext uri="{FF2B5EF4-FFF2-40B4-BE49-F238E27FC236}">
                <a16:creationId xmlns:a16="http://schemas.microsoft.com/office/drawing/2014/main" id="{37A0CCED-1876-8FCF-4D6F-F1EC890466EB}"/>
              </a:ext>
            </a:extLst>
          </p:cNvPr>
          <p:cNvSpPr>
            <a:spLocks noGrp="1"/>
          </p:cNvSpPr>
          <p:nvPr>
            <p:ph idx="1"/>
          </p:nvPr>
        </p:nvSpPr>
        <p:spPr/>
        <p:txBody>
          <a:bodyPr/>
          <a:lstStyle/>
          <a:p>
            <a:r>
              <a:rPr lang="en-GB" dirty="0"/>
              <a:t>In designing and deploying ML models for healthcare and medical applications, you need to investigate the regulatory requirements. </a:t>
            </a:r>
          </a:p>
          <a:p>
            <a:r>
              <a:rPr lang="en-GB" dirty="0"/>
              <a:t>e.g., UKCA (UK), CE (Europe), FDA (USA) requirements and medical device registration. </a:t>
            </a:r>
          </a:p>
          <a:p>
            <a:r>
              <a:rPr lang="en-GB" dirty="0"/>
              <a:t>The existing guidelines for treatment and interventions. For example, the NICE guidelines: https://www.nice.org.uk/guidance</a:t>
            </a:r>
          </a:p>
          <a:p>
            <a:endParaRPr lang="en-GB" dirty="0"/>
          </a:p>
          <a:p>
            <a:r>
              <a:rPr lang="en-GB" dirty="0"/>
              <a:t>EU Regulatory framework proposal on Artificial Intelligence, </a:t>
            </a:r>
            <a:br>
              <a:rPr lang="en-GB" dirty="0"/>
            </a:br>
            <a:r>
              <a:rPr lang="en-GB" dirty="0"/>
              <a:t>https://digital-</a:t>
            </a:r>
            <a:r>
              <a:rPr lang="en-GB" dirty="0" err="1"/>
              <a:t>strategy.ec.europa.eu</a:t>
            </a:r>
            <a:r>
              <a:rPr lang="en-GB" dirty="0"/>
              <a:t>/</a:t>
            </a:r>
            <a:r>
              <a:rPr lang="en-GB" dirty="0" err="1"/>
              <a:t>en</a:t>
            </a:r>
            <a:r>
              <a:rPr lang="en-GB" dirty="0"/>
              <a:t>/policies/regulatory-framework-ai</a:t>
            </a:r>
          </a:p>
          <a:p>
            <a:endParaRPr lang="en-GB" dirty="0"/>
          </a:p>
          <a:p>
            <a:pPr lvl="1"/>
            <a:endParaRPr lang="en-GB" dirty="0"/>
          </a:p>
        </p:txBody>
      </p:sp>
      <p:sp>
        <p:nvSpPr>
          <p:cNvPr id="4" name="Slide Number Placeholder 3">
            <a:extLst>
              <a:ext uri="{FF2B5EF4-FFF2-40B4-BE49-F238E27FC236}">
                <a16:creationId xmlns:a16="http://schemas.microsoft.com/office/drawing/2014/main" id="{DB588E14-BE34-987A-02C9-747A6E201E5D}"/>
              </a:ext>
            </a:extLst>
          </p:cNvPr>
          <p:cNvSpPr>
            <a:spLocks noGrp="1"/>
          </p:cNvSpPr>
          <p:nvPr>
            <p:ph type="sldNum" sz="quarter" idx="12"/>
          </p:nvPr>
        </p:nvSpPr>
        <p:spPr/>
        <p:txBody>
          <a:bodyPr/>
          <a:lstStyle/>
          <a:p>
            <a:fld id="{44E22EE9-B8A0-0641-9265-052CFE9B95A7}" type="slidenum">
              <a:rPr lang="en-GB" altLang="en-US" smtClean="0"/>
              <a:pPr/>
              <a:t>46</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67834607-6768-259B-6241-A60A4F184C8D}"/>
                  </a:ext>
                </a:extLst>
              </p14:cNvPr>
              <p14:cNvContentPartPr/>
              <p14:nvPr/>
            </p14:nvContentPartPr>
            <p14:xfrm>
              <a:off x="1397520" y="1990800"/>
              <a:ext cx="9497880" cy="2697480"/>
            </p14:xfrm>
          </p:contentPart>
        </mc:Choice>
        <mc:Fallback>
          <p:pic>
            <p:nvPicPr>
              <p:cNvPr id="5" name="Ink 4">
                <a:extLst>
                  <a:ext uri="{FF2B5EF4-FFF2-40B4-BE49-F238E27FC236}">
                    <a16:creationId xmlns:a16="http://schemas.microsoft.com/office/drawing/2014/main" id="{67834607-6768-259B-6241-A60A4F184C8D}"/>
                  </a:ext>
                </a:extLst>
              </p:cNvPr>
              <p:cNvPicPr/>
              <p:nvPr/>
            </p:nvPicPr>
            <p:blipFill>
              <a:blip r:embed="rId3"/>
              <a:stretch>
                <a:fillRect/>
              </a:stretch>
            </p:blipFill>
            <p:spPr>
              <a:xfrm>
                <a:off x="1388160" y="1981440"/>
                <a:ext cx="9516600" cy="2716200"/>
              </a:xfrm>
              <a:prstGeom prst="rect">
                <a:avLst/>
              </a:prstGeom>
            </p:spPr>
          </p:pic>
        </mc:Fallback>
      </mc:AlternateContent>
    </p:spTree>
    <p:extLst>
      <p:ext uri="{BB962C8B-B14F-4D97-AF65-F5344CB8AC3E}">
        <p14:creationId xmlns:p14="http://schemas.microsoft.com/office/powerpoint/2010/main" val="3421450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94EA-BAC5-94CE-10A8-BC01C2C84A60}"/>
              </a:ext>
            </a:extLst>
          </p:cNvPr>
          <p:cNvSpPr>
            <a:spLocks noGrp="1"/>
          </p:cNvSpPr>
          <p:nvPr>
            <p:ph type="title"/>
          </p:nvPr>
        </p:nvSpPr>
        <p:spPr/>
        <p:txBody>
          <a:bodyPr/>
          <a:lstStyle/>
          <a:p>
            <a:r>
              <a:rPr lang="en-GB" dirty="0"/>
              <a:t>Further reading</a:t>
            </a:r>
          </a:p>
        </p:txBody>
      </p:sp>
      <p:sp>
        <p:nvSpPr>
          <p:cNvPr id="3" name="Content Placeholder 2">
            <a:extLst>
              <a:ext uri="{FF2B5EF4-FFF2-40B4-BE49-F238E27FC236}">
                <a16:creationId xmlns:a16="http://schemas.microsoft.com/office/drawing/2014/main" id="{FF16FAB4-15F5-2372-B233-D71F0AD12336}"/>
              </a:ext>
            </a:extLst>
          </p:cNvPr>
          <p:cNvSpPr>
            <a:spLocks noGrp="1"/>
          </p:cNvSpPr>
          <p:nvPr>
            <p:ph idx="1"/>
          </p:nvPr>
        </p:nvSpPr>
        <p:spPr/>
        <p:txBody>
          <a:bodyPr/>
          <a:lstStyle/>
          <a:p>
            <a:r>
              <a:rPr lang="en-GB" dirty="0"/>
              <a:t>A good article on this topic: </a:t>
            </a:r>
          </a:p>
          <a:p>
            <a:pPr lvl="1"/>
            <a:r>
              <a:rPr lang="en-GB" dirty="0"/>
              <a:t>Wiens, J., Saria, S., Sendak, M. et al. Do no harm: a roadmap for responsible machine learning for health care. Nat Med 25, 1337–1340 (2019). https://doi.org/10.1038/s41591-019-0548-6</a:t>
            </a:r>
          </a:p>
        </p:txBody>
      </p:sp>
      <p:sp>
        <p:nvSpPr>
          <p:cNvPr id="4" name="Slide Number Placeholder 3">
            <a:extLst>
              <a:ext uri="{FF2B5EF4-FFF2-40B4-BE49-F238E27FC236}">
                <a16:creationId xmlns:a16="http://schemas.microsoft.com/office/drawing/2014/main" id="{89ED84EF-1FAB-5DC6-064B-97B81CA6F3A6}"/>
              </a:ext>
            </a:extLst>
          </p:cNvPr>
          <p:cNvSpPr>
            <a:spLocks noGrp="1"/>
          </p:cNvSpPr>
          <p:nvPr>
            <p:ph type="sldNum" sz="quarter" idx="12"/>
          </p:nvPr>
        </p:nvSpPr>
        <p:spPr/>
        <p:txBody>
          <a:bodyPr/>
          <a:lstStyle/>
          <a:p>
            <a:fld id="{44E22EE9-B8A0-0641-9265-052CFE9B95A7}" type="slidenum">
              <a:rPr lang="en-GB" altLang="en-US" smtClean="0"/>
              <a:pPr/>
              <a:t>47</a:t>
            </a:fld>
            <a:endParaRPr lang="en-GB" altLang="en-US" dirty="0"/>
          </a:p>
        </p:txBody>
      </p:sp>
    </p:spTree>
    <p:extLst>
      <p:ext uri="{BB962C8B-B14F-4D97-AF65-F5344CB8AC3E}">
        <p14:creationId xmlns:p14="http://schemas.microsoft.com/office/powerpoint/2010/main" val="20715063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arrange a meeting or email (p.barnaghi@imperial.ac.uk). </a:t>
            </a:r>
          </a:p>
          <a:p>
            <a:r>
              <a:rPr lang="en-US" dirty="0"/>
              <a:t>My office: 928, Sir Michael Uren Research Hub, White City Campus.</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48</a:t>
            </a:fld>
            <a:endParaRPr lang="en-GB" altLang="en-US" dirty="0"/>
          </a:p>
        </p:txBody>
      </p:sp>
    </p:spTree>
    <p:extLst>
      <p:ext uri="{BB962C8B-B14F-4D97-AF65-F5344CB8AC3E}">
        <p14:creationId xmlns:p14="http://schemas.microsoft.com/office/powerpoint/2010/main" val="1262185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774D1F-5EF6-EC41-6C7E-EE36BF89D157}"/>
              </a:ext>
            </a:extLst>
          </p:cNvPr>
          <p:cNvSpPr>
            <a:spLocks noGrp="1"/>
          </p:cNvSpPr>
          <p:nvPr>
            <p:ph type="title"/>
          </p:nvPr>
        </p:nvSpPr>
        <p:spPr/>
        <p:txBody>
          <a:bodyPr/>
          <a:lstStyle/>
          <a:p>
            <a:r>
              <a:rPr lang="en-GB" dirty="0"/>
              <a:t>Continual learning</a:t>
            </a:r>
          </a:p>
        </p:txBody>
      </p:sp>
      <p:sp>
        <p:nvSpPr>
          <p:cNvPr id="2" name="Text Placeholder 1">
            <a:extLst>
              <a:ext uri="{FF2B5EF4-FFF2-40B4-BE49-F238E27FC236}">
                <a16:creationId xmlns:a16="http://schemas.microsoft.com/office/drawing/2014/main" id="{FA2F5A22-D145-D54F-9A8A-41B8B92036C8}"/>
              </a:ext>
            </a:extLst>
          </p:cNvPr>
          <p:cNvSpPr>
            <a:spLocks noGrp="1"/>
          </p:cNvSpPr>
          <p:nvPr>
            <p:ph idx="1"/>
          </p:nvPr>
        </p:nvSpPr>
        <p:spPr/>
        <p:txBody>
          <a:bodyPr/>
          <a:lstStyle/>
          <a:p>
            <a:pPr marL="308610" indent="-308610">
              <a:buClr>
                <a:srgbClr val="FF0000"/>
              </a:buClr>
              <a:buFont typeface="Wingdings" pitchFamily="2" charset="2"/>
              <a:buChar char="§"/>
            </a:pPr>
            <a:r>
              <a:rPr lang="en-GB" dirty="0"/>
              <a:t>“Modern machine learning excels at training powerful models from fixed datasets and stationary environments, often exceeding human-level ability.”</a:t>
            </a:r>
          </a:p>
          <a:p>
            <a:pPr marL="308610" indent="-308610">
              <a:buClr>
                <a:srgbClr val="FF0000"/>
              </a:buClr>
              <a:buFont typeface="Wingdings" pitchFamily="2" charset="2"/>
              <a:buChar char="§"/>
            </a:pPr>
            <a:r>
              <a:rPr lang="en-GB" dirty="0"/>
              <a:t>“Yet, these models fail to emulate the process of human learning, which is efficient, robust, and able to learn incrementally, from sequential experience in a non-stationary world.”</a:t>
            </a:r>
          </a:p>
          <a:p>
            <a:endParaRPr lang="en-US" dirty="0"/>
          </a:p>
          <a:p>
            <a:endParaRPr lang="en-US" dirty="0"/>
          </a:p>
        </p:txBody>
      </p:sp>
      <p:sp>
        <p:nvSpPr>
          <p:cNvPr id="4" name="Slide Number Placeholder 3">
            <a:extLst>
              <a:ext uri="{FF2B5EF4-FFF2-40B4-BE49-F238E27FC236}">
                <a16:creationId xmlns:a16="http://schemas.microsoft.com/office/drawing/2014/main" id="{9FF79DE7-90AD-C246-B91A-A2CAE1D389E8}"/>
              </a:ext>
            </a:extLst>
          </p:cNvPr>
          <p:cNvSpPr>
            <a:spLocks noGrp="1"/>
          </p:cNvSpPr>
          <p:nvPr>
            <p:ph type="sldNum" sz="quarter" idx="12"/>
          </p:nvPr>
        </p:nvSpPr>
        <p:spPr/>
        <p:txBody>
          <a:bodyPr/>
          <a:lstStyle/>
          <a:p>
            <a:fld id="{5DE7DA32-08EE-2E47-89DC-05D3233974D5}" type="slidenum">
              <a:rPr lang="en-US" smtClean="0"/>
              <a:pPr/>
              <a:t>5</a:t>
            </a:fld>
            <a:endParaRPr lang="en-US" dirty="0"/>
          </a:p>
        </p:txBody>
      </p:sp>
      <p:sp>
        <p:nvSpPr>
          <p:cNvPr id="5" name="TextBox 4">
            <a:extLst>
              <a:ext uri="{FF2B5EF4-FFF2-40B4-BE49-F238E27FC236}">
                <a16:creationId xmlns:a16="http://schemas.microsoft.com/office/drawing/2014/main" id="{719FD980-ABA2-C440-BA93-FA7E446F7746}"/>
              </a:ext>
            </a:extLst>
          </p:cNvPr>
          <p:cNvSpPr txBox="1"/>
          <p:nvPr/>
        </p:nvSpPr>
        <p:spPr>
          <a:xfrm>
            <a:off x="767408" y="5775624"/>
            <a:ext cx="7680692" cy="461665"/>
          </a:xfrm>
          <a:prstGeom prst="rect">
            <a:avLst/>
          </a:prstGeom>
          <a:noFill/>
        </p:spPr>
        <p:txBody>
          <a:bodyPr wrap="square">
            <a:spAutoFit/>
          </a:bodyPr>
          <a:lstStyle/>
          <a:p>
            <a:r>
              <a:rPr lang="en-GB" sz="1200" dirty="0">
                <a:latin typeface="Gill Sans MT" panose="020B0502020104020203" pitchFamily="34" charset="77"/>
                <a:ea typeface="Helvetica Neue" panose="02000503000000020004" pitchFamily="2" charset="0"/>
                <a:cs typeface="Arial" panose="020B0604020202020204" pitchFamily="34" charset="0"/>
              </a:rPr>
              <a:t>Source: R. Hadsell  et al., Embracing Change: Continual Learning in Deep Neural Networks, </a:t>
            </a:r>
          </a:p>
          <a:p>
            <a:r>
              <a:rPr lang="en-GB" sz="1200" dirty="0">
                <a:latin typeface="Gill Sans MT" panose="020B0502020104020203" pitchFamily="34" charset="77"/>
                <a:ea typeface="Helvetica Neue" panose="02000503000000020004" pitchFamily="2" charset="0"/>
                <a:cs typeface="Arial" panose="020B0604020202020204" pitchFamily="34" charset="0"/>
              </a:rPr>
              <a:t>Trends in Cognitive Sciences, December 2020, Vol. 24, No. 12. </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596C3AA1-F841-1940-9601-127A7E0D0893}"/>
                  </a:ext>
                </a:extLst>
              </p14:cNvPr>
              <p14:cNvContentPartPr/>
              <p14:nvPr/>
            </p14:nvContentPartPr>
            <p14:xfrm>
              <a:off x="6521040" y="2139120"/>
              <a:ext cx="1899360" cy="77400"/>
            </p14:xfrm>
          </p:contentPart>
        </mc:Choice>
        <mc:Fallback>
          <p:pic>
            <p:nvPicPr>
              <p:cNvPr id="3" name="Ink 2">
                <a:extLst>
                  <a:ext uri="{FF2B5EF4-FFF2-40B4-BE49-F238E27FC236}">
                    <a16:creationId xmlns:a16="http://schemas.microsoft.com/office/drawing/2014/main" id="{596C3AA1-F841-1940-9601-127A7E0D0893}"/>
                  </a:ext>
                </a:extLst>
              </p:cNvPr>
              <p:cNvPicPr/>
              <p:nvPr/>
            </p:nvPicPr>
            <p:blipFill>
              <a:blip r:embed="rId3"/>
              <a:stretch>
                <a:fillRect/>
              </a:stretch>
            </p:blipFill>
            <p:spPr>
              <a:xfrm>
                <a:off x="6511680" y="2129760"/>
                <a:ext cx="1918080" cy="96120"/>
              </a:xfrm>
              <a:prstGeom prst="rect">
                <a:avLst/>
              </a:prstGeom>
            </p:spPr>
          </p:pic>
        </mc:Fallback>
      </mc:AlternateContent>
    </p:spTree>
    <p:extLst>
      <p:ext uri="{BB962C8B-B14F-4D97-AF65-F5344CB8AC3E}">
        <p14:creationId xmlns:p14="http://schemas.microsoft.com/office/powerpoint/2010/main" val="3649672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CCFFDA-89E5-23E9-C62B-43C3A3C7C28E}"/>
              </a:ext>
            </a:extLst>
          </p:cNvPr>
          <p:cNvSpPr>
            <a:spLocks noGrp="1"/>
          </p:cNvSpPr>
          <p:nvPr>
            <p:ph type="title"/>
          </p:nvPr>
        </p:nvSpPr>
        <p:spPr/>
        <p:txBody>
          <a:bodyPr/>
          <a:lstStyle/>
          <a:p>
            <a:r>
              <a:rPr lang="en-US" dirty="0"/>
              <a:t>Why do we need continual learning?</a:t>
            </a:r>
            <a:endParaRPr lang="en-GB" dirty="0"/>
          </a:p>
        </p:txBody>
      </p:sp>
      <p:sp>
        <p:nvSpPr>
          <p:cNvPr id="2" name="Text Placeholder 1">
            <a:extLst>
              <a:ext uri="{FF2B5EF4-FFF2-40B4-BE49-F238E27FC236}">
                <a16:creationId xmlns:a16="http://schemas.microsoft.com/office/drawing/2014/main" id="{3E1D06A0-DC2B-A24F-9C17-A292079CD1E4}"/>
              </a:ext>
            </a:extLst>
          </p:cNvPr>
          <p:cNvSpPr>
            <a:spLocks noGrp="1"/>
          </p:cNvSpPr>
          <p:nvPr>
            <p:ph idx="1"/>
          </p:nvPr>
        </p:nvSpPr>
        <p:spPr/>
        <p:txBody>
          <a:bodyPr/>
          <a:lstStyle/>
          <a:p>
            <a:pPr marL="308610" indent="-308610">
              <a:buClr>
                <a:srgbClr val="FF0000"/>
              </a:buClr>
              <a:buFont typeface="Wingdings" pitchFamily="2" charset="2"/>
              <a:buChar char="§"/>
            </a:pPr>
            <a:r>
              <a:rPr lang="en-US" dirty="0"/>
              <a:t>In continual learning, the model repeatedly receives new data, and the training data is not complete at a fixed given time. </a:t>
            </a:r>
          </a:p>
          <a:p>
            <a:pPr marL="308610" indent="-308610">
              <a:buClr>
                <a:srgbClr val="FF0000"/>
              </a:buClr>
              <a:buFont typeface="Wingdings" pitchFamily="2" charset="2"/>
              <a:buChar char="§"/>
            </a:pPr>
            <a:r>
              <a:rPr lang="en-US" dirty="0"/>
              <a:t>If we re-train the entire model whenever there are new instances, it would be inefficient, and we have to store the trained samples.</a:t>
            </a:r>
          </a:p>
          <a:p>
            <a:pPr marL="308610" indent="-308610">
              <a:buClr>
                <a:srgbClr val="FF0000"/>
              </a:buClr>
              <a:buFont typeface="Wingdings" pitchFamily="2" charset="2"/>
              <a:buChar char="§"/>
            </a:pPr>
            <a:r>
              <a:rPr lang="en-US" dirty="0"/>
              <a:t>The key challenge of continual learning scenarios in changing environments is how to incrementally and continually learn new tasks without forgetting the previous or creating highly complex models that may require accessing the entire training data. </a:t>
            </a:r>
          </a:p>
        </p:txBody>
      </p:sp>
      <p:sp>
        <p:nvSpPr>
          <p:cNvPr id="4" name="Slide Number Placeholder 3">
            <a:extLst>
              <a:ext uri="{FF2B5EF4-FFF2-40B4-BE49-F238E27FC236}">
                <a16:creationId xmlns:a16="http://schemas.microsoft.com/office/drawing/2014/main" id="{0DEBA8AA-A0A6-A243-A14F-FC2E57CBA353}"/>
              </a:ext>
            </a:extLst>
          </p:cNvPr>
          <p:cNvSpPr>
            <a:spLocks noGrp="1"/>
          </p:cNvSpPr>
          <p:nvPr>
            <p:ph type="sldNum" sz="quarter" idx="12"/>
          </p:nvPr>
        </p:nvSpPr>
        <p:spPr/>
        <p:txBody>
          <a:bodyPr/>
          <a:lstStyle/>
          <a:p>
            <a:fld id="{5DE7DA32-08EE-2E47-89DC-05D3233974D5}" type="slidenum">
              <a:rPr lang="en-US" smtClean="0"/>
              <a:t>6</a:t>
            </a:fld>
            <a:endParaRPr 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DDBE2257-2569-EB02-89AD-5288998A3C65}"/>
                  </a:ext>
                </a:extLst>
              </p14:cNvPr>
              <p14:cNvContentPartPr/>
              <p14:nvPr/>
            </p14:nvContentPartPr>
            <p14:xfrm>
              <a:off x="226080" y="2195640"/>
              <a:ext cx="357840" cy="773280"/>
            </p14:xfrm>
          </p:contentPart>
        </mc:Choice>
        <mc:Fallback>
          <p:pic>
            <p:nvPicPr>
              <p:cNvPr id="3" name="Ink 2">
                <a:extLst>
                  <a:ext uri="{FF2B5EF4-FFF2-40B4-BE49-F238E27FC236}">
                    <a16:creationId xmlns:a16="http://schemas.microsoft.com/office/drawing/2014/main" id="{DDBE2257-2569-EB02-89AD-5288998A3C65}"/>
                  </a:ext>
                </a:extLst>
              </p:cNvPr>
              <p:cNvPicPr/>
              <p:nvPr/>
            </p:nvPicPr>
            <p:blipFill>
              <a:blip r:embed="rId3"/>
              <a:stretch>
                <a:fillRect/>
              </a:stretch>
            </p:blipFill>
            <p:spPr>
              <a:xfrm>
                <a:off x="216720" y="2186280"/>
                <a:ext cx="376560" cy="792000"/>
              </a:xfrm>
              <a:prstGeom prst="rect">
                <a:avLst/>
              </a:prstGeom>
            </p:spPr>
          </p:pic>
        </mc:Fallback>
      </mc:AlternateContent>
    </p:spTree>
    <p:extLst>
      <p:ext uri="{BB962C8B-B14F-4D97-AF65-F5344CB8AC3E}">
        <p14:creationId xmlns:p14="http://schemas.microsoft.com/office/powerpoint/2010/main" val="1916803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A23695-C37C-198E-14BD-787EB49C3CDC}"/>
              </a:ext>
            </a:extLst>
          </p:cNvPr>
          <p:cNvSpPr>
            <a:spLocks noGrp="1"/>
          </p:cNvSpPr>
          <p:nvPr>
            <p:ph type="title"/>
          </p:nvPr>
        </p:nvSpPr>
        <p:spPr/>
        <p:txBody>
          <a:bodyPr/>
          <a:lstStyle/>
          <a:p>
            <a:r>
              <a:rPr lang="en-GB" dirty="0"/>
              <a:t>Continual learning</a:t>
            </a:r>
          </a:p>
        </p:txBody>
      </p:sp>
      <p:sp>
        <p:nvSpPr>
          <p:cNvPr id="4" name="Slide Number Placeholder 3">
            <a:extLst>
              <a:ext uri="{FF2B5EF4-FFF2-40B4-BE49-F238E27FC236}">
                <a16:creationId xmlns:a16="http://schemas.microsoft.com/office/drawing/2014/main" id="{2BC0A4F0-BE8A-454E-8DC4-F924648A3F0A}"/>
              </a:ext>
            </a:extLst>
          </p:cNvPr>
          <p:cNvSpPr>
            <a:spLocks noGrp="1"/>
          </p:cNvSpPr>
          <p:nvPr>
            <p:ph type="sldNum" sz="quarter" idx="12"/>
          </p:nvPr>
        </p:nvSpPr>
        <p:spPr/>
        <p:txBody>
          <a:bodyPr/>
          <a:lstStyle/>
          <a:p>
            <a:fld id="{5DE7DA32-08EE-2E47-89DC-05D3233974D5}" type="slidenum">
              <a:rPr lang="en-US" smtClean="0"/>
              <a:pPr/>
              <a:t>7</a:t>
            </a:fld>
            <a:endParaRPr lang="en-US" dirty="0"/>
          </a:p>
        </p:txBody>
      </p:sp>
      <p:sp>
        <p:nvSpPr>
          <p:cNvPr id="7" name="TextBox 6">
            <a:extLst>
              <a:ext uri="{FF2B5EF4-FFF2-40B4-BE49-F238E27FC236}">
                <a16:creationId xmlns:a16="http://schemas.microsoft.com/office/drawing/2014/main" id="{C2BEFEB2-8DC0-4D45-AA1D-BAC84B30E0BE}"/>
              </a:ext>
            </a:extLst>
          </p:cNvPr>
          <p:cNvSpPr txBox="1"/>
          <p:nvPr/>
        </p:nvSpPr>
        <p:spPr>
          <a:xfrm>
            <a:off x="801980" y="5805264"/>
            <a:ext cx="5438206" cy="397032"/>
          </a:xfrm>
          <a:prstGeom prst="rect">
            <a:avLst/>
          </a:prstGeom>
          <a:noFill/>
        </p:spPr>
        <p:txBody>
          <a:bodyPr wrap="square">
            <a:spAutoFit/>
          </a:bodyPr>
          <a:lstStyle/>
          <a:p>
            <a:r>
              <a:rPr lang="en-GB" sz="1000" dirty="0">
                <a:latin typeface="Gill Sans MT" panose="020B0502020104020203" pitchFamily="34" charset="77"/>
                <a:ea typeface="Helvetica Neue" panose="02000503000000020004" pitchFamily="2" charset="0"/>
                <a:cs typeface="Helvetica Neue" panose="02000503000000020004" pitchFamily="2" charset="0"/>
              </a:rPr>
              <a:t>Source: R. Hadsell  et al., Embracing Change: Continual Learning in Deep Neural Networks, </a:t>
            </a:r>
          </a:p>
          <a:p>
            <a:r>
              <a:rPr lang="en-GB" sz="1000" dirty="0">
                <a:latin typeface="Gill Sans MT" panose="020B0502020104020203" pitchFamily="34" charset="77"/>
                <a:ea typeface="Helvetica Neue" panose="02000503000000020004" pitchFamily="2" charset="0"/>
                <a:cs typeface="Helvetica Neue" panose="02000503000000020004" pitchFamily="2" charset="0"/>
              </a:rPr>
              <a:t>Trends in Cognitive Sciences, December 2020, Vol. 24, No. 12. </a:t>
            </a:r>
          </a:p>
        </p:txBody>
      </p:sp>
      <p:pic>
        <p:nvPicPr>
          <p:cNvPr id="8" name="Picture 7" descr="Chart&#10;&#10;Description automatically generated">
            <a:extLst>
              <a:ext uri="{FF2B5EF4-FFF2-40B4-BE49-F238E27FC236}">
                <a16:creationId xmlns:a16="http://schemas.microsoft.com/office/drawing/2014/main" id="{9C9CF2D6-E035-144B-A966-9CE181F8B2B3}"/>
              </a:ext>
            </a:extLst>
          </p:cNvPr>
          <p:cNvPicPr>
            <a:picLocks noChangeAspect="1"/>
          </p:cNvPicPr>
          <p:nvPr/>
        </p:nvPicPr>
        <p:blipFill rotWithShape="1">
          <a:blip r:embed="rId2"/>
          <a:srcRect l="3116" r="3475"/>
          <a:stretch/>
        </p:blipFill>
        <p:spPr>
          <a:xfrm>
            <a:off x="801980" y="1896113"/>
            <a:ext cx="9993088" cy="2899031"/>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14CD07E-1F6A-CBFF-84F8-7669BD9C7B57}"/>
                  </a:ext>
                </a:extLst>
              </p14:cNvPr>
              <p14:cNvContentPartPr/>
              <p14:nvPr/>
            </p14:nvContentPartPr>
            <p14:xfrm>
              <a:off x="1863360" y="2441160"/>
              <a:ext cx="4791240" cy="1346400"/>
            </p14:xfrm>
          </p:contentPart>
        </mc:Choice>
        <mc:Fallback>
          <p:pic>
            <p:nvPicPr>
              <p:cNvPr id="2" name="Ink 1">
                <a:extLst>
                  <a:ext uri="{FF2B5EF4-FFF2-40B4-BE49-F238E27FC236}">
                    <a16:creationId xmlns:a16="http://schemas.microsoft.com/office/drawing/2014/main" id="{714CD07E-1F6A-CBFF-84F8-7669BD9C7B57}"/>
                  </a:ext>
                </a:extLst>
              </p:cNvPr>
              <p:cNvPicPr/>
              <p:nvPr/>
            </p:nvPicPr>
            <p:blipFill>
              <a:blip r:embed="rId4"/>
              <a:stretch>
                <a:fillRect/>
              </a:stretch>
            </p:blipFill>
            <p:spPr>
              <a:xfrm>
                <a:off x="1854000" y="2431800"/>
                <a:ext cx="4809960" cy="1365120"/>
              </a:xfrm>
              <a:prstGeom prst="rect">
                <a:avLst/>
              </a:prstGeom>
            </p:spPr>
          </p:pic>
        </mc:Fallback>
      </mc:AlternateContent>
    </p:spTree>
    <p:extLst>
      <p:ext uri="{BB962C8B-B14F-4D97-AF65-F5344CB8AC3E}">
        <p14:creationId xmlns:p14="http://schemas.microsoft.com/office/powerpoint/2010/main" val="2507361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A62781-A66B-BC43-47E5-7FC648CD0E7A}"/>
              </a:ext>
            </a:extLst>
          </p:cNvPr>
          <p:cNvSpPr>
            <a:spLocks noGrp="1"/>
          </p:cNvSpPr>
          <p:nvPr>
            <p:ph type="title"/>
          </p:nvPr>
        </p:nvSpPr>
        <p:spPr/>
        <p:txBody>
          <a:bodyPr/>
          <a:lstStyle/>
          <a:p>
            <a:r>
              <a:rPr lang="en-US" dirty="0"/>
              <a:t>Forgetting problem in machine learning models</a:t>
            </a:r>
            <a:endParaRPr lang="en-GB" dirty="0"/>
          </a:p>
        </p:txBody>
      </p:sp>
      <p:sp>
        <p:nvSpPr>
          <p:cNvPr id="2" name="Text Placeholder 1">
            <a:extLst>
              <a:ext uri="{FF2B5EF4-FFF2-40B4-BE49-F238E27FC236}">
                <a16:creationId xmlns:a16="http://schemas.microsoft.com/office/drawing/2014/main" id="{FC9C364C-C4E9-9943-ABDD-E9D1FAAF9880}"/>
              </a:ext>
            </a:extLst>
          </p:cNvPr>
          <p:cNvSpPr>
            <a:spLocks noGrp="1"/>
          </p:cNvSpPr>
          <p:nvPr>
            <p:ph idx="1"/>
          </p:nvPr>
        </p:nvSpPr>
        <p:spPr/>
        <p:txBody>
          <a:bodyPr/>
          <a:lstStyle/>
          <a:p>
            <a:pPr marL="308610" indent="-308610">
              <a:buClr>
                <a:srgbClr val="FF0000"/>
              </a:buClr>
              <a:buFont typeface="Wingdings" pitchFamily="2" charset="2"/>
              <a:buChar char="§"/>
            </a:pPr>
            <a:r>
              <a:rPr lang="en-US" dirty="0"/>
              <a:t>Most of the common deep learning models cannot adapt to different tasks without forgetting what they have learned in the past. </a:t>
            </a:r>
          </a:p>
          <a:p>
            <a:pPr marL="308610" indent="-308610">
              <a:buClr>
                <a:srgbClr val="FF0000"/>
              </a:buClr>
              <a:buFont typeface="Wingdings" pitchFamily="2" charset="2"/>
              <a:buChar char="§"/>
            </a:pPr>
            <a:r>
              <a:rPr lang="en-US" dirty="0"/>
              <a:t>Updating and altering tasks of an already learned model leads to the loss of previously learned knowledge as the network is not able to maintain the important weights for various distributions. </a:t>
            </a:r>
          </a:p>
          <a:p>
            <a:pPr marL="308610" indent="-308610">
              <a:buClr>
                <a:srgbClr val="FF0000"/>
              </a:buClr>
              <a:buFont typeface="Wingdings" pitchFamily="2" charset="2"/>
              <a:buChar char="§"/>
            </a:pPr>
            <a:r>
              <a:rPr lang="en-US" dirty="0"/>
              <a:t>The attempt to sequentially or continuously learn and adapt to various distributions will eventually result in a model collapse. This phenomenon is referred as catastrophic forgetting or interference (</a:t>
            </a:r>
            <a:r>
              <a:rPr lang="en-US" i="1" dirty="0"/>
              <a:t>McCloskey et al., 1989</a:t>
            </a:r>
            <a:r>
              <a:rPr lang="en-US" dirty="0"/>
              <a:t>) (</a:t>
            </a:r>
            <a:r>
              <a:rPr lang="en-US" i="1" dirty="0"/>
              <a:t>Goodfellow et al., 2013</a:t>
            </a:r>
            <a:r>
              <a:rPr lang="en-US" dirty="0"/>
              <a:t>). </a:t>
            </a:r>
          </a:p>
        </p:txBody>
      </p:sp>
      <p:sp>
        <p:nvSpPr>
          <p:cNvPr id="4" name="Slide Number Placeholder 3">
            <a:extLst>
              <a:ext uri="{FF2B5EF4-FFF2-40B4-BE49-F238E27FC236}">
                <a16:creationId xmlns:a16="http://schemas.microsoft.com/office/drawing/2014/main" id="{CA64531A-8E82-5347-937C-7DAF052FC35A}"/>
              </a:ext>
            </a:extLst>
          </p:cNvPr>
          <p:cNvSpPr>
            <a:spLocks noGrp="1"/>
          </p:cNvSpPr>
          <p:nvPr>
            <p:ph type="sldNum" sz="quarter" idx="12"/>
          </p:nvPr>
        </p:nvSpPr>
        <p:spPr/>
        <p:txBody>
          <a:bodyPr/>
          <a:lstStyle/>
          <a:p>
            <a:fld id="{5DE7DA32-08EE-2E47-89DC-05D3233974D5}" type="slidenum">
              <a:rPr lang="en-US" smtClean="0"/>
              <a:t>8</a:t>
            </a:fld>
            <a:endParaRPr lang="en-US" dirty="0"/>
          </a:p>
        </p:txBody>
      </p:sp>
    </p:spTree>
    <p:extLst>
      <p:ext uri="{BB962C8B-B14F-4D97-AF65-F5344CB8AC3E}">
        <p14:creationId xmlns:p14="http://schemas.microsoft.com/office/powerpoint/2010/main" val="147381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F8AF8-2A4B-5C76-952F-C0CE0421222E}"/>
              </a:ext>
            </a:extLst>
          </p:cNvPr>
          <p:cNvSpPr>
            <a:spLocks noGrp="1"/>
          </p:cNvSpPr>
          <p:nvPr>
            <p:ph type="title"/>
          </p:nvPr>
        </p:nvSpPr>
        <p:spPr/>
        <p:txBody>
          <a:bodyPr/>
          <a:lstStyle/>
          <a:p>
            <a:r>
              <a:rPr lang="en-GB" dirty="0"/>
              <a:t>Developing clinically and/or care applicable solutions</a:t>
            </a:r>
          </a:p>
        </p:txBody>
      </p:sp>
      <p:sp>
        <p:nvSpPr>
          <p:cNvPr id="3" name="Content Placeholder 2">
            <a:extLst>
              <a:ext uri="{FF2B5EF4-FFF2-40B4-BE49-F238E27FC236}">
                <a16:creationId xmlns:a16="http://schemas.microsoft.com/office/drawing/2014/main" id="{4D83EC53-315E-5AC6-F255-1DEBC8B31082}"/>
              </a:ext>
            </a:extLst>
          </p:cNvPr>
          <p:cNvSpPr>
            <a:spLocks noGrp="1"/>
          </p:cNvSpPr>
          <p:nvPr>
            <p:ph idx="1"/>
          </p:nvPr>
        </p:nvSpPr>
        <p:spPr/>
        <p:txBody>
          <a:bodyPr/>
          <a:lstStyle/>
          <a:p>
            <a:r>
              <a:rPr lang="en-GB" dirty="0"/>
              <a:t>Before designing any model, the dataset should be thoroughly investigated, and the collection setting/condition, noise, bias, imbalance and suitability of the dataset for the planned analysis should be carefully considered. </a:t>
            </a:r>
          </a:p>
          <a:p>
            <a:r>
              <a:rPr lang="en-GB" dirty="0"/>
              <a:t>We should investigate how and when the data is collected, how and when it will be used, and for what purpose. </a:t>
            </a:r>
          </a:p>
        </p:txBody>
      </p:sp>
      <p:sp>
        <p:nvSpPr>
          <p:cNvPr id="4" name="Slide Number Placeholder 3">
            <a:extLst>
              <a:ext uri="{FF2B5EF4-FFF2-40B4-BE49-F238E27FC236}">
                <a16:creationId xmlns:a16="http://schemas.microsoft.com/office/drawing/2014/main" id="{8B9C871E-E371-CE0A-45E2-4F185BBC0E5A}"/>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C2ECA49E-D3D3-387A-D128-4C406CA688B6}"/>
                  </a:ext>
                </a:extLst>
              </p14:cNvPr>
              <p14:cNvContentPartPr/>
              <p14:nvPr/>
            </p14:nvContentPartPr>
            <p14:xfrm>
              <a:off x="993600" y="2026800"/>
              <a:ext cx="9059400" cy="204840"/>
            </p14:xfrm>
          </p:contentPart>
        </mc:Choice>
        <mc:Fallback>
          <p:pic>
            <p:nvPicPr>
              <p:cNvPr id="5" name="Ink 4">
                <a:extLst>
                  <a:ext uri="{FF2B5EF4-FFF2-40B4-BE49-F238E27FC236}">
                    <a16:creationId xmlns:a16="http://schemas.microsoft.com/office/drawing/2014/main" id="{C2ECA49E-D3D3-387A-D128-4C406CA688B6}"/>
                  </a:ext>
                </a:extLst>
              </p:cNvPr>
              <p:cNvPicPr/>
              <p:nvPr/>
            </p:nvPicPr>
            <p:blipFill>
              <a:blip r:embed="rId3"/>
              <a:stretch>
                <a:fillRect/>
              </a:stretch>
            </p:blipFill>
            <p:spPr>
              <a:xfrm>
                <a:off x="984240" y="2017440"/>
                <a:ext cx="9078120" cy="223560"/>
              </a:xfrm>
              <a:prstGeom prst="rect">
                <a:avLst/>
              </a:prstGeom>
            </p:spPr>
          </p:pic>
        </mc:Fallback>
      </mc:AlternateContent>
    </p:spTree>
    <p:extLst>
      <p:ext uri="{BB962C8B-B14F-4D97-AF65-F5344CB8AC3E}">
        <p14:creationId xmlns:p14="http://schemas.microsoft.com/office/powerpoint/2010/main" val="984864957"/>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43806</TotalTime>
  <Words>3439</Words>
  <Application>Microsoft Office PowerPoint</Application>
  <PresentationFormat>Widescreen</PresentationFormat>
  <Paragraphs>237</Paragraphs>
  <Slides>48</Slides>
  <Notes>1</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CCSR</vt:lpstr>
      <vt:lpstr>PowerPoint Presentation</vt:lpstr>
      <vt:lpstr>Machine learning for healthcare and medicine</vt:lpstr>
      <vt:lpstr>ML deployments in real-world settings</vt:lpstr>
      <vt:lpstr>Offline and online models</vt:lpstr>
      <vt:lpstr>Continual learning</vt:lpstr>
      <vt:lpstr>Why do we need continual learning?</vt:lpstr>
      <vt:lpstr>Continual learning</vt:lpstr>
      <vt:lpstr>Forgetting problem in machine learning models</vt:lpstr>
      <vt:lpstr>Developing clinically and/or care applicable solutions</vt:lpstr>
      <vt:lpstr>Knowing your data</vt:lpstr>
      <vt:lpstr>Outcomes and end-points </vt:lpstr>
      <vt:lpstr>Robust evaluation of the models</vt:lpstr>
      <vt:lpstr>Multi-source data</vt:lpstr>
      <vt:lpstr>Ethical implications - bias</vt:lpstr>
      <vt:lpstr>Algorithmic bias</vt:lpstr>
      <vt:lpstr>Robust evaluation of the models</vt:lpstr>
      <vt:lpstr>Importance of qualitative analysis</vt:lpstr>
      <vt:lpstr>Ethical implications – Bias </vt:lpstr>
      <vt:lpstr>Reporting and context of the application</vt:lpstr>
      <vt:lpstr>A conceptual framework</vt:lpstr>
      <vt:lpstr>Importance of qualitative analysis</vt:lpstr>
      <vt:lpstr>User perception and training requirements</vt:lpstr>
      <vt:lpstr>Deployment and maintenance responsibility </vt:lpstr>
      <vt:lpstr>A roadmap for deploying effective ML systems</vt:lpstr>
      <vt:lpstr>Explainability of the models</vt:lpstr>
      <vt:lpstr>Explaining what and to whom</vt:lpstr>
      <vt:lpstr>Privacy issues </vt:lpstr>
      <vt:lpstr>Fairness and imbalance</vt:lpstr>
      <vt:lpstr>Evaluation metrics </vt:lpstr>
      <vt:lpstr>Prediction and analysis errors </vt:lpstr>
      <vt:lpstr>Sustainability and Environmental Impact</vt:lpstr>
      <vt:lpstr>Reporting the results </vt:lpstr>
      <vt:lpstr>Report variations in the experiments</vt:lpstr>
      <vt:lpstr>Show feature importance (if you can)</vt:lpstr>
      <vt:lpstr>Report the demographics and other data characteristics</vt:lpstr>
      <vt:lpstr>Report training/test splits</vt:lpstr>
      <vt:lpstr>Report validation and repeats</vt:lpstr>
      <vt:lpstr>Report comparisons against baseline models</vt:lpstr>
      <vt:lpstr>Analyse reliability of your model</vt:lpstr>
      <vt:lpstr>Investigate calibration</vt:lpstr>
      <vt:lpstr>Investigate for bias</vt:lpstr>
      <vt:lpstr>Decision-support vs. current practice</vt:lpstr>
      <vt:lpstr>Important notes in reporting</vt:lpstr>
      <vt:lpstr>Responsible and ethical machine learning</vt:lpstr>
      <vt:lpstr>Responsible and ethical machine learning</vt:lpstr>
      <vt:lpstr>Regulatory framework and existing guidelines</vt:lpstr>
      <vt:lpstr>Further reading</vt:lpstr>
      <vt:lpstr>If you have any 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278</cp:revision>
  <cp:lastPrinted>2018-10-01T18:07:26Z</cp:lastPrinted>
  <dcterms:created xsi:type="dcterms:W3CDTF">2015-10-05T13:27:19Z</dcterms:created>
  <dcterms:modified xsi:type="dcterms:W3CDTF">2025-01-23T12:40:56Z</dcterms:modified>
  <cp:category/>
</cp:coreProperties>
</file>